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  <p:sldMasterId id="2147483672" r:id="rId6"/>
    <p:sldMasterId id="2147483684" r:id="rId7"/>
    <p:sldMasterId id="2147483696" r:id="rId8"/>
    <p:sldMasterId id="2147483708" r:id="rId9"/>
    <p:sldMasterId id="214748372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gfsFJnRGBEsnEBtzQ5aoyyHIm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B9F065-3155-4295-8F5F-D53CA00A64D9}">
  <a:tblStyle styleId="{5DB9F065-3155-4295-8F5F-D53CA00A64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8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11" Type="http://schemas.openxmlformats.org/officeDocument/2006/relationships/notesMaster" Target="notesMasters/notesMaster1.xml"/><Relationship Id="rId33" Type="http://schemas.openxmlformats.org/officeDocument/2006/relationships/slide" Target="slides/slide22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21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34" Type="http://customschemas.google.com/relationships/presentationmetadata" Target="meta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07000" y="812520"/>
            <a:ext cx="5345280" cy="400895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78" name="Google Shape;878;p1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3b2df5323e_0_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81" name="Google Shape;981;g23b2df5323e_0_4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23b2df5323e_0_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YOLOv8n, s 모델은 개인 노트북으로도 학습이 가능했고,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이상부터는 코랩으로만 학습이 가능했기 때문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US"/>
              <a:t>YOLOv5랑 3는 저번 프로젝트에서 지원이 안되는 것으로 확인 했었는데…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&gt;&gt; 저번 프로젝트에서는 강의에서 학습된 방식의 모델을 사용했고, 이번에는 YOLOv8 방식으로 학습해서?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3dd1cabed5_1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92" name="Google Shape;992;g23dd1cabed5_1_18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23dd1cabed5_1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YOLOv8n, s 모델은 개인 노트북으로도 학습이 가능했고, 그 이상부터는 코랩으로만 학습이 가능했기 때문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 제공중인 YOLOV8 object detection model list로, 데이터 학습을 시켰을 때 성능 차이가 얼마나 심한지를 알아보기 위해 가장 속도가 빠른 모델 2개, 가장 속도가 느린 모델 2개를 학습시킴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-US" sz="1400"/>
              <a:t>YOLOv5랑 3는 저번 프로젝트에서 지원이 안되는 것으로 확인 했었는데…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&gt;&gt; 저번 프로젝트에서는 강의에서 학습된 방식의 모델을 사용했고, 이번에는 YOLOv8 방식으로 학습해서?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03" name="Google Shape;1003;p7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데이터가 폴더에 같은 물체에 다른 각도에서 찍은 데이터가 있었고, 이를 roboflow 증강으로 해결하고자 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라벨 별 2000개씩 나눠 (약 8000개) roboflow에 업로드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관계상 data1에 대해서만 학습 진행 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640*640으로 resize 하고, 증강과정을 거침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8" name="Google Shape;1038;p8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Precision은 모델의 출력이 얼마나 정확한지를 측정하는 것. (참으로 판단한 것중 진짜 참인 것)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Recall은 모델의 출력이 얼마나 Positive 값들을 잘 찾는지를 측정하는 것. (실제 참에서 참인 것)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mAP50 - threshold 0.5에서의 평균 Precision값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mAP50-95 - threshold 0.5~0.9에서의 평균 Precision값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yolov8n (중간에 학습이 끊김)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l,x 모델을 사용해 보기로 함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16000" lvl="0" marL="21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211f619bb8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46" name="Google Shape;1046;g2211f619bb8_0_12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2211f619bb8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43A40"/>
                </a:solidFill>
                <a:highlight>
                  <a:srgbClr val="FFFFFF"/>
                </a:highlight>
              </a:rPr>
              <a:t>영상으로 적용해 본 결과, x모델이 더 정확하게 잡는 경우가 많았음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16000" lvl="0" marL="21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211f619bb8_0_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57" name="Google Shape;1057;g2211f619bb8_0_4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2211f619bb8_0_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그리퍼를 제외하고 이동하는데 있어어 제어해야 하는 모터는 4개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각 모터들이 얼마나 회전해야 하는지 알아야 함,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       이를 해결하기 위해 역기구학을 사용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ikpy를 통해 OpenMANIPULATOR-X의 link와 joint를 정의하고, 이동 하려는 좌표에 대해 역기구학을 풀어 회전해야 하는 각도를 계산</a:t>
            </a:r>
            <a:endParaRPr sz="1900">
              <a:solidFill>
                <a:schemeClr val="dk1"/>
              </a:solidFill>
            </a:endParaRPr>
          </a:p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1" name="Google Shape;1071;p10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8" name="Google Shape;1078;p9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640*640으로 resize 하고, 증강과정을 거침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211f619bb8_5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07" name="Google Shape;1107;g2211f619bb8_5_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2211f619bb8_5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11f619bb8_10_3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19" name="Google Shape;1119;g2211f619bb8_10_35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2211f619bb8_10_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85" name="Google Shape;885;p2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3dd1cabed5_1_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45" name="Google Shape;1145;g23dd1cabed5_1_69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23dd1cabed5_1_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3b2df5323e_0_10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53" name="Google Shape;1153;g23b2df5323e_0_100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23b2df5323e_0_1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3b2df5323e_0_11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60" name="Google Shape;1160;g23b2df5323e_0_115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g23b2df5323e_0_1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3dd6286c34_0_7:notes"/>
          <p:cNvSpPr/>
          <p:nvPr>
            <p:ph idx="2" type="sldImg"/>
          </p:nvPr>
        </p:nvSpPr>
        <p:spPr>
          <a:xfrm>
            <a:off x="1107000" y="812520"/>
            <a:ext cx="5345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3dd6286c34_0_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3dd6286c34_0_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3b2df5323e_0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06" name="Google Shape;906;g23b2df5323e_0_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23b2df5323e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분리수거장 정리요소 증가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정비 인원이 없으면 분리수거가 제대로 되지 않음 (실화)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—--------------------------------------------------------------------------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정해진 분리수거 일자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but, 매일 운영해야 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필요 인력 증가 (비용 증가)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3c73aaf1b9_0_2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19" name="Google Shape;919;g23c73aaf1b9_0_26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3c73aaf1b9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정리가 되어있고, 라벨링이 되어있는 데이터 찾음,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하지만 라벨 파일이 json이라 roboflow에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31" name="Google Shape;931;p5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38" name="Google Shape;938;p6:notes"/>
          <p:cNvSpPr/>
          <p:nvPr>
            <p:ph idx="2" type="sldImg"/>
          </p:nvPr>
        </p:nvSpPr>
        <p:spPr>
          <a:xfrm>
            <a:off x="217488" y="812800"/>
            <a:ext cx="7123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3b2df5323e_0_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46" name="Google Shape;946;g23b2df5323e_0_27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23b2df5323e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211f619bb8_0_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68" name="Google Shape;968;g2211f619bb8_0_24:notes"/>
          <p:cNvSpPr/>
          <p:nvPr>
            <p:ph idx="2" type="sldImg"/>
          </p:nvPr>
        </p:nvSpPr>
        <p:spPr>
          <a:xfrm>
            <a:off x="217488" y="812800"/>
            <a:ext cx="71232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2211f619bb8_0_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 rot="5400000">
            <a:off x="3330000" y="-1530000"/>
            <a:ext cx="342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 rot="5400000">
            <a:off x="6164263" y="1304925"/>
            <a:ext cx="4500562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 rot="5400000">
            <a:off x="1588294" y="-869156"/>
            <a:ext cx="4500562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2" name="Google Shape;202;p3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3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3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1" name="Google Shape;241;p4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4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4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7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7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7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7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0" name="Google Shape;330;p7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7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7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7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7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7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p7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7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p7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7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8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8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8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540000" y="1260000"/>
            <a:ext cx="9000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7" name="Google Shape;357;p8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58" name="Google Shape;358;p8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8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8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8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5" name="Google Shape;365;p8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8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8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8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8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8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8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8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2" name="Google Shape;442;p4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4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4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4" name="Google Shape;454;p4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4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4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4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7" name="Google Shape;467;p4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p4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9" name="Google Shape;469;p4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4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1" name="Google Shape;481;p5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2" name="Google Shape;482;p5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5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9" name="Google Shape;489;p5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5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5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5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5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2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5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66" name="Google Shape;566;p5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5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5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5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5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5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5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8" name="Google Shape;578;p5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5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5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5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5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5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539750" y="1260475"/>
            <a:ext cx="4422775" cy="341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5114925" y="1260475"/>
            <a:ext cx="4424363" cy="341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5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1" name="Google Shape;591;p5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5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3" name="Google Shape;593;p5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4" name="Google Shape;594;p5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5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5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6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6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6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5" name="Google Shape;605;p6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6" name="Google Shape;606;p6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6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6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6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3" name="Google Shape;613;p6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6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6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6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6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6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2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2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6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0" name="Google Shape;690;p6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6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6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6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6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6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6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6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6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2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6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6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6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6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6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6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5" name="Google Shape;715;p6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6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7" name="Google Shape;717;p6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6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6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6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7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7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7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7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9" name="Google Shape;729;p7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0" name="Google Shape;730;p7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7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7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7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7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7" name="Google Shape;737;p7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7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7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7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7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7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7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7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9" name="Google Shape;749;p7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7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7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2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2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5"/>
          <p:cNvSpPr txBox="1"/>
          <p:nvPr>
            <p:ph type="ctrTitle"/>
          </p:nvPr>
        </p:nvSpPr>
        <p:spPr>
          <a:xfrm>
            <a:off x="1260475" y="928688"/>
            <a:ext cx="7559675" cy="19732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5"/>
          <p:cNvSpPr txBox="1"/>
          <p:nvPr>
            <p:ph idx="1" type="subTitle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4" name="Google Shape;814;p85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85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8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8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8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7"/>
          <p:cNvSpPr txBox="1"/>
          <p:nvPr>
            <p:ph type="title"/>
          </p:nvPr>
        </p:nvSpPr>
        <p:spPr>
          <a:xfrm>
            <a:off x="687388" y="1414463"/>
            <a:ext cx="8694737" cy="23574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87"/>
          <p:cNvSpPr txBox="1"/>
          <p:nvPr>
            <p:ph idx="1" type="body"/>
          </p:nvPr>
        </p:nvSpPr>
        <p:spPr>
          <a:xfrm>
            <a:off x="687388" y="3794125"/>
            <a:ext cx="86947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6" name="Google Shape;826;p87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87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87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8"/>
          <p:cNvSpPr txBox="1"/>
          <p:nvPr>
            <p:ph idx="1" type="body"/>
          </p:nvPr>
        </p:nvSpPr>
        <p:spPr>
          <a:xfrm>
            <a:off x="539750" y="1260475"/>
            <a:ext cx="4422775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88"/>
          <p:cNvSpPr txBox="1"/>
          <p:nvPr>
            <p:ph idx="2" type="body"/>
          </p:nvPr>
        </p:nvSpPr>
        <p:spPr>
          <a:xfrm>
            <a:off x="5114925" y="1260475"/>
            <a:ext cx="4424363" cy="32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8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8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9"/>
          <p:cNvSpPr txBox="1"/>
          <p:nvPr>
            <p:ph type="title"/>
          </p:nvPr>
        </p:nvSpPr>
        <p:spPr>
          <a:xfrm>
            <a:off x="693738" y="301625"/>
            <a:ext cx="8694737" cy="1096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9"/>
          <p:cNvSpPr txBox="1"/>
          <p:nvPr>
            <p:ph idx="1" type="body"/>
          </p:nvPr>
        </p:nvSpPr>
        <p:spPr>
          <a:xfrm>
            <a:off x="693738" y="1390650"/>
            <a:ext cx="426561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9" name="Google Shape;839;p89"/>
          <p:cNvSpPr txBox="1"/>
          <p:nvPr>
            <p:ph idx="2" type="body"/>
          </p:nvPr>
        </p:nvSpPr>
        <p:spPr>
          <a:xfrm>
            <a:off x="693738" y="2071688"/>
            <a:ext cx="426561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89"/>
          <p:cNvSpPr txBox="1"/>
          <p:nvPr>
            <p:ph idx="3" type="body"/>
          </p:nvPr>
        </p:nvSpPr>
        <p:spPr>
          <a:xfrm>
            <a:off x="5103813" y="1390650"/>
            <a:ext cx="4284662" cy="681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1" name="Google Shape;841;p89"/>
          <p:cNvSpPr txBox="1"/>
          <p:nvPr>
            <p:ph idx="4" type="body"/>
          </p:nvPr>
        </p:nvSpPr>
        <p:spPr>
          <a:xfrm>
            <a:off x="5103813" y="2071688"/>
            <a:ext cx="4284662" cy="304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89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89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89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9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9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9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9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3" name="Google Shape;853;p9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4" name="Google Shape;854;p9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9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9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9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1" name="Google Shape;861;p9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9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9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93"/>
          <p:cNvSpPr txBox="1"/>
          <p:nvPr>
            <p:ph idx="1" type="body"/>
          </p:nvPr>
        </p:nvSpPr>
        <p:spPr>
          <a:xfrm rot="5400000">
            <a:off x="3420000" y="-1620000"/>
            <a:ext cx="3240000" cy="9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9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9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9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4"/>
          <p:cNvSpPr txBox="1"/>
          <p:nvPr>
            <p:ph type="title"/>
          </p:nvPr>
        </p:nvSpPr>
        <p:spPr>
          <a:xfrm rot="5400000">
            <a:off x="6253957" y="1215231"/>
            <a:ext cx="4321175" cy="224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94"/>
          <p:cNvSpPr txBox="1"/>
          <p:nvPr>
            <p:ph idx="1" type="body"/>
          </p:nvPr>
        </p:nvSpPr>
        <p:spPr>
          <a:xfrm rot="5400000">
            <a:off x="1677988" y="-958849"/>
            <a:ext cx="4321175" cy="659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9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9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9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3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693738" y="377825"/>
            <a:ext cx="3251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693738" y="1701800"/>
            <a:ext cx="32512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106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3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540000" y="1260000"/>
            <a:ext cx="9000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1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1"/>
          <p:cNvGrpSpPr/>
          <p:nvPr/>
        </p:nvGrpSpPr>
        <p:grpSpPr>
          <a:xfrm>
            <a:off x="2727360" y="4707720"/>
            <a:ext cx="506879" cy="663840"/>
            <a:chOff x="2727360" y="4707720"/>
            <a:chExt cx="506879" cy="663840"/>
          </a:xfrm>
        </p:grpSpPr>
        <p:sp>
          <p:nvSpPr>
            <p:cNvPr id="17" name="Google Shape;17;p11"/>
            <p:cNvSpPr/>
            <p:nvPr/>
          </p:nvSpPr>
          <p:spPr>
            <a:xfrm>
              <a:off x="3145679" y="5162760"/>
              <a:ext cx="88560" cy="96840"/>
            </a:xfrm>
            <a:custGeom>
              <a:rect b="b" l="l" r="r" t="t"/>
              <a:pathLst>
                <a:path extrusionOk="0" h="270" w="247">
                  <a:moveTo>
                    <a:pt x="247" y="135"/>
                  </a:moveTo>
                  <a:cubicBezTo>
                    <a:pt x="247" y="159"/>
                    <a:pt x="241" y="182"/>
                    <a:pt x="230" y="203"/>
                  </a:cubicBezTo>
                  <a:cubicBezTo>
                    <a:pt x="219" y="223"/>
                    <a:pt x="204" y="240"/>
                    <a:pt x="185" y="252"/>
                  </a:cubicBezTo>
                  <a:cubicBezTo>
                    <a:pt x="166" y="264"/>
                    <a:pt x="145" y="270"/>
                    <a:pt x="124" y="270"/>
                  </a:cubicBezTo>
                  <a:cubicBezTo>
                    <a:pt x="102" y="270"/>
                    <a:pt x="81" y="264"/>
                    <a:pt x="62" y="252"/>
                  </a:cubicBezTo>
                  <a:cubicBezTo>
                    <a:pt x="43" y="240"/>
                    <a:pt x="28" y="223"/>
                    <a:pt x="17" y="203"/>
                  </a:cubicBezTo>
                  <a:cubicBezTo>
                    <a:pt x="6" y="182"/>
                    <a:pt x="0" y="159"/>
                    <a:pt x="0" y="135"/>
                  </a:cubicBezTo>
                  <a:cubicBezTo>
                    <a:pt x="0" y="111"/>
                    <a:pt x="6" y="88"/>
                    <a:pt x="17" y="67"/>
                  </a:cubicBezTo>
                  <a:cubicBezTo>
                    <a:pt x="28" y="47"/>
                    <a:pt x="43" y="30"/>
                    <a:pt x="62" y="18"/>
                  </a:cubicBezTo>
                  <a:cubicBezTo>
                    <a:pt x="81" y="6"/>
                    <a:pt x="102" y="0"/>
                    <a:pt x="124" y="0"/>
                  </a:cubicBezTo>
                  <a:cubicBezTo>
                    <a:pt x="145" y="0"/>
                    <a:pt x="166" y="6"/>
                    <a:pt x="185" y="18"/>
                  </a:cubicBezTo>
                  <a:cubicBezTo>
                    <a:pt x="204" y="30"/>
                    <a:pt x="219" y="47"/>
                    <a:pt x="230" y="67"/>
                  </a:cubicBezTo>
                  <a:cubicBezTo>
                    <a:pt x="241" y="88"/>
                    <a:pt x="247" y="111"/>
                    <a:pt x="247" y="1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3048480" y="5151600"/>
              <a:ext cx="153360" cy="193320"/>
            </a:xfrm>
            <a:custGeom>
              <a:rect b="b" l="l" r="r" t="t"/>
              <a:pathLst>
                <a:path extrusionOk="0" h="538" w="427">
                  <a:moveTo>
                    <a:pt x="403" y="452"/>
                  </a:moveTo>
                  <a:cubicBezTo>
                    <a:pt x="495" y="104"/>
                    <a:pt x="301" y="151"/>
                    <a:pt x="250" y="0"/>
                  </a:cubicBezTo>
                  <a:cubicBezTo>
                    <a:pt x="177" y="36"/>
                    <a:pt x="104" y="71"/>
                    <a:pt x="31" y="107"/>
                  </a:cubicBezTo>
                  <a:cubicBezTo>
                    <a:pt x="31" y="104"/>
                    <a:pt x="-36" y="440"/>
                    <a:pt x="28" y="514"/>
                  </a:cubicBezTo>
                  <a:cubicBezTo>
                    <a:pt x="78" y="569"/>
                    <a:pt x="384" y="523"/>
                    <a:pt x="403" y="4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3059279" y="5259600"/>
              <a:ext cx="90720" cy="46800"/>
            </a:xfrm>
            <a:custGeom>
              <a:rect b="b" l="l" r="r" t="t"/>
              <a:pathLst>
                <a:path extrusionOk="0" h="131" w="253">
                  <a:moveTo>
                    <a:pt x="34" y="63"/>
                  </a:moveTo>
                  <a:cubicBezTo>
                    <a:pt x="52" y="44"/>
                    <a:pt x="74" y="26"/>
                    <a:pt x="99" y="17"/>
                  </a:cubicBezTo>
                  <a:cubicBezTo>
                    <a:pt x="148" y="-5"/>
                    <a:pt x="204" y="-5"/>
                    <a:pt x="253" y="14"/>
                  </a:cubicBezTo>
                  <a:cubicBezTo>
                    <a:pt x="200" y="14"/>
                    <a:pt x="154" y="17"/>
                    <a:pt x="108" y="38"/>
                  </a:cubicBezTo>
                  <a:cubicBezTo>
                    <a:pt x="87" y="47"/>
                    <a:pt x="65" y="60"/>
                    <a:pt x="47" y="75"/>
                  </a:cubicBezTo>
                  <a:cubicBezTo>
                    <a:pt x="31" y="91"/>
                    <a:pt x="13" y="109"/>
                    <a:pt x="0" y="131"/>
                  </a:cubicBezTo>
                  <a:cubicBezTo>
                    <a:pt x="4" y="106"/>
                    <a:pt x="15" y="81"/>
                    <a:pt x="34" y="6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2947679" y="5136120"/>
              <a:ext cx="130680" cy="235440"/>
            </a:xfrm>
            <a:custGeom>
              <a:rect b="b" l="l" r="r" t="t"/>
              <a:pathLst>
                <a:path extrusionOk="0" h="655" w="364">
                  <a:moveTo>
                    <a:pt x="290" y="615"/>
                  </a:moveTo>
                  <a:cubicBezTo>
                    <a:pt x="364" y="538"/>
                    <a:pt x="361" y="197"/>
                    <a:pt x="364" y="27"/>
                  </a:cubicBezTo>
                  <a:cubicBezTo>
                    <a:pt x="259" y="18"/>
                    <a:pt x="154" y="9"/>
                    <a:pt x="50" y="0"/>
                  </a:cubicBezTo>
                  <a:cubicBezTo>
                    <a:pt x="47" y="0"/>
                    <a:pt x="-39" y="541"/>
                    <a:pt x="22" y="615"/>
                  </a:cubicBezTo>
                  <a:cubicBezTo>
                    <a:pt x="68" y="670"/>
                    <a:pt x="238" y="667"/>
                    <a:pt x="290" y="6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2832840" y="5136120"/>
              <a:ext cx="130680" cy="235440"/>
            </a:xfrm>
            <a:custGeom>
              <a:rect b="b" l="l" r="r" t="t"/>
              <a:pathLst>
                <a:path extrusionOk="0" h="655" w="364">
                  <a:moveTo>
                    <a:pt x="74" y="615"/>
                  </a:moveTo>
                  <a:cubicBezTo>
                    <a:pt x="0" y="538"/>
                    <a:pt x="3" y="197"/>
                    <a:pt x="0" y="27"/>
                  </a:cubicBezTo>
                  <a:cubicBezTo>
                    <a:pt x="105" y="18"/>
                    <a:pt x="209" y="9"/>
                    <a:pt x="314" y="0"/>
                  </a:cubicBezTo>
                  <a:cubicBezTo>
                    <a:pt x="323" y="205"/>
                    <a:pt x="403" y="541"/>
                    <a:pt x="341" y="615"/>
                  </a:cubicBezTo>
                  <a:cubicBezTo>
                    <a:pt x="295" y="670"/>
                    <a:pt x="126" y="667"/>
                    <a:pt x="74" y="6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2951279" y="5262120"/>
              <a:ext cx="8640" cy="95040"/>
            </a:xfrm>
            <a:custGeom>
              <a:rect b="b" l="l" r="r" t="t"/>
              <a:pathLst>
                <a:path extrusionOk="0" h="265" w="25">
                  <a:moveTo>
                    <a:pt x="0" y="133"/>
                  </a:moveTo>
                  <a:cubicBezTo>
                    <a:pt x="0" y="90"/>
                    <a:pt x="3" y="44"/>
                    <a:pt x="12" y="0"/>
                  </a:cubicBezTo>
                  <a:cubicBezTo>
                    <a:pt x="21" y="44"/>
                    <a:pt x="25" y="90"/>
                    <a:pt x="25" y="133"/>
                  </a:cubicBezTo>
                  <a:cubicBezTo>
                    <a:pt x="21" y="179"/>
                    <a:pt x="21" y="222"/>
                    <a:pt x="12" y="265"/>
                  </a:cubicBezTo>
                  <a:cubicBezTo>
                    <a:pt x="3" y="222"/>
                    <a:pt x="0" y="176"/>
                    <a:pt x="0" y="1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2855880" y="5127120"/>
              <a:ext cx="199080" cy="192240"/>
            </a:xfrm>
            <a:custGeom>
              <a:rect b="b" l="l" r="r" t="t"/>
              <a:pathLst>
                <a:path extrusionOk="0" h="535" w="554">
                  <a:moveTo>
                    <a:pt x="277" y="535"/>
                  </a:moveTo>
                  <a:cubicBezTo>
                    <a:pt x="185" y="440"/>
                    <a:pt x="0" y="390"/>
                    <a:pt x="0" y="252"/>
                  </a:cubicBezTo>
                  <a:cubicBezTo>
                    <a:pt x="0" y="113"/>
                    <a:pt x="123" y="0"/>
                    <a:pt x="277" y="0"/>
                  </a:cubicBezTo>
                  <a:cubicBezTo>
                    <a:pt x="431" y="0"/>
                    <a:pt x="554" y="113"/>
                    <a:pt x="554" y="252"/>
                  </a:cubicBezTo>
                  <a:cubicBezTo>
                    <a:pt x="554" y="390"/>
                    <a:pt x="369" y="440"/>
                    <a:pt x="277" y="5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3033000" y="4707720"/>
              <a:ext cx="149760" cy="290880"/>
            </a:xfrm>
            <a:custGeom>
              <a:rect b="b" l="l" r="r" t="t"/>
              <a:pathLst>
                <a:path extrusionOk="0" h="809" w="417">
                  <a:moveTo>
                    <a:pt x="37" y="354"/>
                  </a:moveTo>
                  <a:cubicBezTo>
                    <a:pt x="21" y="677"/>
                    <a:pt x="12" y="629"/>
                    <a:pt x="0" y="766"/>
                  </a:cubicBezTo>
                  <a:cubicBezTo>
                    <a:pt x="57" y="780"/>
                    <a:pt x="115" y="795"/>
                    <a:pt x="172" y="809"/>
                  </a:cubicBezTo>
                  <a:cubicBezTo>
                    <a:pt x="243" y="686"/>
                    <a:pt x="163" y="778"/>
                    <a:pt x="384" y="440"/>
                  </a:cubicBezTo>
                  <a:cubicBezTo>
                    <a:pt x="464" y="314"/>
                    <a:pt x="378" y="18"/>
                    <a:pt x="329" y="0"/>
                  </a:cubicBezTo>
                  <a:cubicBezTo>
                    <a:pt x="298" y="-9"/>
                    <a:pt x="43" y="188"/>
                    <a:pt x="37" y="3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3044880" y="4766040"/>
              <a:ext cx="108720" cy="230040"/>
            </a:xfrm>
            <a:custGeom>
              <a:rect b="b" l="l" r="r" t="t"/>
              <a:pathLst>
                <a:path extrusionOk="0" h="640" w="303">
                  <a:moveTo>
                    <a:pt x="77" y="210"/>
                  </a:moveTo>
                  <a:cubicBezTo>
                    <a:pt x="19" y="523"/>
                    <a:pt x="26" y="478"/>
                    <a:pt x="0" y="612"/>
                  </a:cubicBezTo>
                  <a:cubicBezTo>
                    <a:pt x="38" y="622"/>
                    <a:pt x="76" y="631"/>
                    <a:pt x="114" y="640"/>
                  </a:cubicBezTo>
                  <a:cubicBezTo>
                    <a:pt x="169" y="513"/>
                    <a:pt x="114" y="618"/>
                    <a:pt x="280" y="258"/>
                  </a:cubicBezTo>
                  <a:cubicBezTo>
                    <a:pt x="324" y="167"/>
                    <a:pt x="299" y="16"/>
                    <a:pt x="253" y="1"/>
                  </a:cubicBezTo>
                  <a:cubicBezTo>
                    <a:pt x="222" y="-8"/>
                    <a:pt x="102" y="81"/>
                    <a:pt x="77" y="2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2727360" y="4707720"/>
              <a:ext cx="150480" cy="290880"/>
            </a:xfrm>
            <a:custGeom>
              <a:rect b="b" l="l" r="r" t="t"/>
              <a:pathLst>
                <a:path extrusionOk="0" h="809" w="419">
                  <a:moveTo>
                    <a:pt x="382" y="354"/>
                  </a:moveTo>
                  <a:cubicBezTo>
                    <a:pt x="397" y="677"/>
                    <a:pt x="406" y="629"/>
                    <a:pt x="419" y="766"/>
                  </a:cubicBezTo>
                  <a:cubicBezTo>
                    <a:pt x="361" y="780"/>
                    <a:pt x="304" y="795"/>
                    <a:pt x="247" y="809"/>
                  </a:cubicBezTo>
                  <a:cubicBezTo>
                    <a:pt x="176" y="686"/>
                    <a:pt x="256" y="778"/>
                    <a:pt x="34" y="440"/>
                  </a:cubicBezTo>
                  <a:cubicBezTo>
                    <a:pt x="-49" y="314"/>
                    <a:pt x="40" y="18"/>
                    <a:pt x="90" y="0"/>
                  </a:cubicBezTo>
                  <a:cubicBezTo>
                    <a:pt x="120" y="-9"/>
                    <a:pt x="376" y="188"/>
                    <a:pt x="382" y="3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2756880" y="4766040"/>
              <a:ext cx="108720" cy="231120"/>
            </a:xfrm>
            <a:custGeom>
              <a:rect b="b" l="l" r="r" t="t"/>
              <a:pathLst>
                <a:path extrusionOk="0" h="643" w="303">
                  <a:moveTo>
                    <a:pt x="226" y="210"/>
                  </a:moveTo>
                  <a:cubicBezTo>
                    <a:pt x="285" y="523"/>
                    <a:pt x="277" y="478"/>
                    <a:pt x="303" y="612"/>
                  </a:cubicBezTo>
                  <a:cubicBezTo>
                    <a:pt x="266" y="623"/>
                    <a:pt x="229" y="633"/>
                    <a:pt x="192" y="643"/>
                  </a:cubicBezTo>
                  <a:cubicBezTo>
                    <a:pt x="136" y="516"/>
                    <a:pt x="192" y="622"/>
                    <a:pt x="23" y="262"/>
                  </a:cubicBezTo>
                  <a:cubicBezTo>
                    <a:pt x="-20" y="167"/>
                    <a:pt x="1" y="16"/>
                    <a:pt x="51" y="1"/>
                  </a:cubicBezTo>
                  <a:cubicBezTo>
                    <a:pt x="81" y="-8"/>
                    <a:pt x="201" y="81"/>
                    <a:pt x="226" y="2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2752560" y="4884840"/>
              <a:ext cx="405360" cy="355320"/>
            </a:xfrm>
            <a:custGeom>
              <a:rect b="b" l="l" r="r" t="t"/>
              <a:pathLst>
                <a:path extrusionOk="0" h="988" w="1127">
                  <a:moveTo>
                    <a:pt x="564" y="0"/>
                  </a:moveTo>
                  <a:cubicBezTo>
                    <a:pt x="874" y="0"/>
                    <a:pt x="1016" y="133"/>
                    <a:pt x="1016" y="317"/>
                  </a:cubicBezTo>
                  <a:cubicBezTo>
                    <a:pt x="1016" y="471"/>
                    <a:pt x="1249" y="699"/>
                    <a:pt x="1040" y="849"/>
                  </a:cubicBezTo>
                  <a:cubicBezTo>
                    <a:pt x="939" y="923"/>
                    <a:pt x="766" y="988"/>
                    <a:pt x="564" y="988"/>
                  </a:cubicBezTo>
                  <a:cubicBezTo>
                    <a:pt x="361" y="988"/>
                    <a:pt x="189" y="923"/>
                    <a:pt x="87" y="849"/>
                  </a:cubicBezTo>
                  <a:cubicBezTo>
                    <a:pt x="-122" y="696"/>
                    <a:pt x="112" y="471"/>
                    <a:pt x="112" y="317"/>
                  </a:cubicBezTo>
                  <a:cubicBezTo>
                    <a:pt x="112" y="133"/>
                    <a:pt x="250" y="0"/>
                    <a:pt x="564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2777040" y="4933440"/>
              <a:ext cx="354240" cy="294120"/>
            </a:xfrm>
            <a:custGeom>
              <a:rect b="b" l="l" r="r" t="t"/>
              <a:pathLst>
                <a:path extrusionOk="0" h="818" w="985">
                  <a:moveTo>
                    <a:pt x="536" y="28"/>
                  </a:moveTo>
                  <a:cubicBezTo>
                    <a:pt x="509" y="-9"/>
                    <a:pt x="484" y="-9"/>
                    <a:pt x="456" y="28"/>
                  </a:cubicBezTo>
                  <a:cubicBezTo>
                    <a:pt x="392" y="111"/>
                    <a:pt x="290" y="290"/>
                    <a:pt x="284" y="438"/>
                  </a:cubicBezTo>
                  <a:cubicBezTo>
                    <a:pt x="167" y="422"/>
                    <a:pt x="35" y="428"/>
                    <a:pt x="7" y="490"/>
                  </a:cubicBezTo>
                  <a:cubicBezTo>
                    <a:pt x="-45" y="612"/>
                    <a:pt x="201" y="818"/>
                    <a:pt x="493" y="818"/>
                  </a:cubicBezTo>
                  <a:cubicBezTo>
                    <a:pt x="789" y="818"/>
                    <a:pt x="1031" y="612"/>
                    <a:pt x="978" y="490"/>
                  </a:cubicBezTo>
                  <a:cubicBezTo>
                    <a:pt x="958" y="428"/>
                    <a:pt x="822" y="422"/>
                    <a:pt x="709" y="438"/>
                  </a:cubicBezTo>
                  <a:cubicBezTo>
                    <a:pt x="702" y="290"/>
                    <a:pt x="601" y="111"/>
                    <a:pt x="536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2871720" y="5143679"/>
              <a:ext cx="167400" cy="60480"/>
            </a:xfrm>
            <a:custGeom>
              <a:rect b="b" l="l" r="r" t="t"/>
              <a:pathLst>
                <a:path extrusionOk="0" h="169" w="466">
                  <a:moveTo>
                    <a:pt x="372" y="62"/>
                  </a:moveTo>
                  <a:cubicBezTo>
                    <a:pt x="338" y="65"/>
                    <a:pt x="301" y="56"/>
                    <a:pt x="273" y="37"/>
                  </a:cubicBezTo>
                  <a:cubicBezTo>
                    <a:pt x="258" y="28"/>
                    <a:pt x="246" y="16"/>
                    <a:pt x="233" y="0"/>
                  </a:cubicBezTo>
                  <a:cubicBezTo>
                    <a:pt x="224" y="16"/>
                    <a:pt x="209" y="28"/>
                    <a:pt x="193" y="37"/>
                  </a:cubicBezTo>
                  <a:cubicBezTo>
                    <a:pt x="162" y="56"/>
                    <a:pt x="129" y="65"/>
                    <a:pt x="95" y="62"/>
                  </a:cubicBezTo>
                  <a:cubicBezTo>
                    <a:pt x="61" y="62"/>
                    <a:pt x="27" y="49"/>
                    <a:pt x="2" y="28"/>
                  </a:cubicBezTo>
                  <a:cubicBezTo>
                    <a:pt x="-13" y="16"/>
                    <a:pt x="67" y="169"/>
                    <a:pt x="233" y="169"/>
                  </a:cubicBezTo>
                  <a:cubicBezTo>
                    <a:pt x="399" y="169"/>
                    <a:pt x="479" y="16"/>
                    <a:pt x="464" y="28"/>
                  </a:cubicBezTo>
                  <a:cubicBezTo>
                    <a:pt x="439" y="46"/>
                    <a:pt x="406" y="59"/>
                    <a:pt x="372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>
              <a:off x="3000240" y="4977000"/>
              <a:ext cx="97920" cy="116640"/>
            </a:xfrm>
            <a:custGeom>
              <a:rect b="b" l="l" r="r" t="t"/>
              <a:pathLst>
                <a:path extrusionOk="0" h="325" w="273">
                  <a:moveTo>
                    <a:pt x="95" y="9"/>
                  </a:moveTo>
                  <a:cubicBezTo>
                    <a:pt x="187" y="-28"/>
                    <a:pt x="249" y="61"/>
                    <a:pt x="264" y="110"/>
                  </a:cubicBezTo>
                  <a:cubicBezTo>
                    <a:pt x="289" y="184"/>
                    <a:pt x="258" y="267"/>
                    <a:pt x="249" y="286"/>
                  </a:cubicBezTo>
                  <a:cubicBezTo>
                    <a:pt x="242" y="298"/>
                    <a:pt x="175" y="357"/>
                    <a:pt x="24" y="301"/>
                  </a:cubicBezTo>
                  <a:cubicBezTo>
                    <a:pt x="27" y="301"/>
                    <a:pt x="-13" y="218"/>
                    <a:pt x="5" y="141"/>
                  </a:cubicBezTo>
                  <a:cubicBezTo>
                    <a:pt x="35" y="97"/>
                    <a:pt x="15" y="40"/>
                    <a:pt x="95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>
              <a:off x="3001679" y="4970520"/>
              <a:ext cx="102600" cy="126000"/>
            </a:xfrm>
            <a:custGeom>
              <a:rect b="b" l="l" r="r" t="t"/>
              <a:pathLst>
                <a:path extrusionOk="0" h="351" w="286">
                  <a:moveTo>
                    <a:pt x="34" y="57"/>
                  </a:moveTo>
                  <a:cubicBezTo>
                    <a:pt x="47" y="41"/>
                    <a:pt x="59" y="29"/>
                    <a:pt x="74" y="20"/>
                  </a:cubicBezTo>
                  <a:cubicBezTo>
                    <a:pt x="80" y="14"/>
                    <a:pt x="90" y="10"/>
                    <a:pt x="99" y="7"/>
                  </a:cubicBezTo>
                  <a:cubicBezTo>
                    <a:pt x="108" y="4"/>
                    <a:pt x="117" y="1"/>
                    <a:pt x="127" y="1"/>
                  </a:cubicBezTo>
                  <a:cubicBezTo>
                    <a:pt x="164" y="-5"/>
                    <a:pt x="200" y="14"/>
                    <a:pt x="225" y="38"/>
                  </a:cubicBezTo>
                  <a:cubicBezTo>
                    <a:pt x="250" y="63"/>
                    <a:pt x="270" y="98"/>
                    <a:pt x="280" y="134"/>
                  </a:cubicBezTo>
                  <a:cubicBezTo>
                    <a:pt x="289" y="171"/>
                    <a:pt x="287" y="210"/>
                    <a:pt x="277" y="247"/>
                  </a:cubicBezTo>
                  <a:cubicBezTo>
                    <a:pt x="274" y="266"/>
                    <a:pt x="268" y="284"/>
                    <a:pt x="259" y="300"/>
                  </a:cubicBezTo>
                  <a:cubicBezTo>
                    <a:pt x="258" y="302"/>
                    <a:pt x="257" y="304"/>
                    <a:pt x="256" y="306"/>
                  </a:cubicBezTo>
                  <a:cubicBezTo>
                    <a:pt x="256" y="309"/>
                    <a:pt x="256" y="312"/>
                    <a:pt x="256" y="315"/>
                  </a:cubicBezTo>
                  <a:cubicBezTo>
                    <a:pt x="255" y="316"/>
                    <a:pt x="254" y="317"/>
                    <a:pt x="253" y="318"/>
                  </a:cubicBezTo>
                  <a:cubicBezTo>
                    <a:pt x="250" y="321"/>
                    <a:pt x="247" y="324"/>
                    <a:pt x="240" y="327"/>
                  </a:cubicBezTo>
                  <a:cubicBezTo>
                    <a:pt x="231" y="334"/>
                    <a:pt x="225" y="337"/>
                    <a:pt x="216" y="340"/>
                  </a:cubicBezTo>
                  <a:cubicBezTo>
                    <a:pt x="182" y="352"/>
                    <a:pt x="148" y="352"/>
                    <a:pt x="114" y="349"/>
                  </a:cubicBezTo>
                  <a:cubicBezTo>
                    <a:pt x="80" y="343"/>
                    <a:pt x="50" y="334"/>
                    <a:pt x="19" y="318"/>
                  </a:cubicBezTo>
                  <a:cubicBezTo>
                    <a:pt x="50" y="324"/>
                    <a:pt x="83" y="334"/>
                    <a:pt x="114" y="334"/>
                  </a:cubicBezTo>
                  <a:cubicBezTo>
                    <a:pt x="144" y="334"/>
                    <a:pt x="179" y="330"/>
                    <a:pt x="207" y="318"/>
                  </a:cubicBezTo>
                  <a:cubicBezTo>
                    <a:pt x="213" y="315"/>
                    <a:pt x="219" y="312"/>
                    <a:pt x="225" y="306"/>
                  </a:cubicBezTo>
                  <a:cubicBezTo>
                    <a:pt x="228" y="303"/>
                    <a:pt x="231" y="303"/>
                    <a:pt x="231" y="300"/>
                  </a:cubicBezTo>
                  <a:cubicBezTo>
                    <a:pt x="232" y="298"/>
                    <a:pt x="233" y="296"/>
                    <a:pt x="234" y="294"/>
                  </a:cubicBezTo>
                  <a:cubicBezTo>
                    <a:pt x="240" y="278"/>
                    <a:pt x="244" y="263"/>
                    <a:pt x="250" y="247"/>
                  </a:cubicBezTo>
                  <a:cubicBezTo>
                    <a:pt x="256" y="214"/>
                    <a:pt x="259" y="180"/>
                    <a:pt x="250" y="149"/>
                  </a:cubicBezTo>
                  <a:cubicBezTo>
                    <a:pt x="244" y="118"/>
                    <a:pt x="225" y="90"/>
                    <a:pt x="204" y="69"/>
                  </a:cubicBezTo>
                  <a:cubicBezTo>
                    <a:pt x="182" y="47"/>
                    <a:pt x="154" y="32"/>
                    <a:pt x="127" y="35"/>
                  </a:cubicBezTo>
                  <a:cubicBezTo>
                    <a:pt x="120" y="35"/>
                    <a:pt x="111" y="35"/>
                    <a:pt x="105" y="38"/>
                  </a:cubicBezTo>
                  <a:cubicBezTo>
                    <a:pt x="99" y="41"/>
                    <a:pt x="90" y="41"/>
                    <a:pt x="84" y="44"/>
                  </a:cubicBezTo>
                  <a:cubicBezTo>
                    <a:pt x="68" y="50"/>
                    <a:pt x="56" y="60"/>
                    <a:pt x="47" y="72"/>
                  </a:cubicBezTo>
                  <a:cubicBezTo>
                    <a:pt x="25" y="90"/>
                    <a:pt x="10" y="121"/>
                    <a:pt x="0" y="158"/>
                  </a:cubicBezTo>
                  <a:cubicBezTo>
                    <a:pt x="0" y="121"/>
                    <a:pt x="13" y="87"/>
                    <a:pt x="34" y="5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>
              <a:off x="3015000" y="5004720"/>
              <a:ext cx="57240" cy="70200"/>
            </a:xfrm>
            <a:custGeom>
              <a:rect b="b" l="l" r="r" t="t"/>
              <a:pathLst>
                <a:path extrusionOk="0" h="196" w="160">
                  <a:moveTo>
                    <a:pt x="160" y="98"/>
                  </a:moveTo>
                  <a:cubicBezTo>
                    <a:pt x="160" y="115"/>
                    <a:pt x="157" y="132"/>
                    <a:pt x="150" y="147"/>
                  </a:cubicBezTo>
                  <a:cubicBezTo>
                    <a:pt x="143" y="162"/>
                    <a:pt x="132" y="174"/>
                    <a:pt x="120" y="183"/>
                  </a:cubicBezTo>
                  <a:cubicBezTo>
                    <a:pt x="107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7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7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7" y="4"/>
                    <a:pt x="120" y="13"/>
                  </a:cubicBezTo>
                  <a:cubicBezTo>
                    <a:pt x="132" y="21"/>
                    <a:pt x="143" y="34"/>
                    <a:pt x="150" y="49"/>
                  </a:cubicBezTo>
                  <a:cubicBezTo>
                    <a:pt x="157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2812680" y="4977000"/>
              <a:ext cx="96840" cy="116640"/>
            </a:xfrm>
            <a:custGeom>
              <a:rect b="b" l="l" r="r" t="t"/>
              <a:pathLst>
                <a:path extrusionOk="0" h="325" w="270">
                  <a:moveTo>
                    <a:pt x="178" y="9"/>
                  </a:moveTo>
                  <a:cubicBezTo>
                    <a:pt x="86" y="-28"/>
                    <a:pt x="25" y="61"/>
                    <a:pt x="10" y="110"/>
                  </a:cubicBezTo>
                  <a:cubicBezTo>
                    <a:pt x="-15" y="184"/>
                    <a:pt x="15" y="267"/>
                    <a:pt x="25" y="286"/>
                  </a:cubicBezTo>
                  <a:cubicBezTo>
                    <a:pt x="30" y="298"/>
                    <a:pt x="99" y="357"/>
                    <a:pt x="249" y="301"/>
                  </a:cubicBezTo>
                  <a:cubicBezTo>
                    <a:pt x="245" y="301"/>
                    <a:pt x="282" y="218"/>
                    <a:pt x="267" y="141"/>
                  </a:cubicBezTo>
                  <a:cubicBezTo>
                    <a:pt x="238" y="97"/>
                    <a:pt x="258" y="40"/>
                    <a:pt x="178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>
              <a:off x="2805840" y="4971600"/>
              <a:ext cx="102960" cy="124200"/>
            </a:xfrm>
            <a:custGeom>
              <a:rect b="b" l="l" r="r" t="t"/>
              <a:pathLst>
                <a:path extrusionOk="0" h="346" w="287">
                  <a:moveTo>
                    <a:pt x="241" y="66"/>
                  </a:moveTo>
                  <a:cubicBezTo>
                    <a:pt x="229" y="54"/>
                    <a:pt x="216" y="44"/>
                    <a:pt x="204" y="38"/>
                  </a:cubicBezTo>
                  <a:cubicBezTo>
                    <a:pt x="198" y="35"/>
                    <a:pt x="189" y="32"/>
                    <a:pt x="182" y="32"/>
                  </a:cubicBezTo>
                  <a:cubicBezTo>
                    <a:pt x="176" y="29"/>
                    <a:pt x="167" y="29"/>
                    <a:pt x="161" y="29"/>
                  </a:cubicBezTo>
                  <a:cubicBezTo>
                    <a:pt x="133" y="29"/>
                    <a:pt x="102" y="41"/>
                    <a:pt x="84" y="63"/>
                  </a:cubicBezTo>
                  <a:cubicBezTo>
                    <a:pt x="62" y="84"/>
                    <a:pt x="44" y="115"/>
                    <a:pt x="38" y="143"/>
                  </a:cubicBezTo>
                  <a:cubicBezTo>
                    <a:pt x="32" y="174"/>
                    <a:pt x="32" y="207"/>
                    <a:pt x="38" y="241"/>
                  </a:cubicBezTo>
                  <a:cubicBezTo>
                    <a:pt x="41" y="257"/>
                    <a:pt x="47" y="275"/>
                    <a:pt x="53" y="287"/>
                  </a:cubicBezTo>
                  <a:cubicBezTo>
                    <a:pt x="54" y="289"/>
                    <a:pt x="55" y="292"/>
                    <a:pt x="56" y="294"/>
                  </a:cubicBezTo>
                  <a:cubicBezTo>
                    <a:pt x="59" y="297"/>
                    <a:pt x="62" y="297"/>
                    <a:pt x="62" y="300"/>
                  </a:cubicBezTo>
                  <a:cubicBezTo>
                    <a:pt x="69" y="303"/>
                    <a:pt x="75" y="309"/>
                    <a:pt x="81" y="312"/>
                  </a:cubicBezTo>
                  <a:cubicBezTo>
                    <a:pt x="109" y="324"/>
                    <a:pt x="139" y="331"/>
                    <a:pt x="173" y="327"/>
                  </a:cubicBezTo>
                  <a:cubicBezTo>
                    <a:pt x="204" y="327"/>
                    <a:pt x="238" y="321"/>
                    <a:pt x="269" y="312"/>
                  </a:cubicBezTo>
                  <a:cubicBezTo>
                    <a:pt x="238" y="327"/>
                    <a:pt x="207" y="337"/>
                    <a:pt x="173" y="343"/>
                  </a:cubicBezTo>
                  <a:cubicBezTo>
                    <a:pt x="139" y="349"/>
                    <a:pt x="105" y="346"/>
                    <a:pt x="72" y="334"/>
                  </a:cubicBezTo>
                  <a:cubicBezTo>
                    <a:pt x="62" y="331"/>
                    <a:pt x="56" y="327"/>
                    <a:pt x="47" y="321"/>
                  </a:cubicBezTo>
                  <a:cubicBezTo>
                    <a:pt x="44" y="318"/>
                    <a:pt x="38" y="315"/>
                    <a:pt x="35" y="312"/>
                  </a:cubicBezTo>
                  <a:cubicBezTo>
                    <a:pt x="34" y="311"/>
                    <a:pt x="33" y="310"/>
                    <a:pt x="32" y="309"/>
                  </a:cubicBezTo>
                  <a:cubicBezTo>
                    <a:pt x="31" y="308"/>
                    <a:pt x="30" y="307"/>
                    <a:pt x="29" y="306"/>
                  </a:cubicBezTo>
                  <a:cubicBezTo>
                    <a:pt x="29" y="305"/>
                    <a:pt x="29" y="304"/>
                    <a:pt x="29" y="303"/>
                  </a:cubicBezTo>
                  <a:cubicBezTo>
                    <a:pt x="28" y="302"/>
                    <a:pt x="27" y="301"/>
                    <a:pt x="25" y="300"/>
                  </a:cubicBezTo>
                  <a:cubicBezTo>
                    <a:pt x="19" y="281"/>
                    <a:pt x="13" y="266"/>
                    <a:pt x="7" y="247"/>
                  </a:cubicBezTo>
                  <a:cubicBezTo>
                    <a:pt x="-2" y="211"/>
                    <a:pt x="-2" y="174"/>
                    <a:pt x="4" y="134"/>
                  </a:cubicBezTo>
                  <a:cubicBezTo>
                    <a:pt x="13" y="97"/>
                    <a:pt x="35" y="63"/>
                    <a:pt x="59" y="38"/>
                  </a:cubicBezTo>
                  <a:cubicBezTo>
                    <a:pt x="87" y="14"/>
                    <a:pt x="121" y="-5"/>
                    <a:pt x="158" y="1"/>
                  </a:cubicBezTo>
                  <a:cubicBezTo>
                    <a:pt x="167" y="1"/>
                    <a:pt x="176" y="4"/>
                    <a:pt x="185" y="7"/>
                  </a:cubicBezTo>
                  <a:cubicBezTo>
                    <a:pt x="195" y="11"/>
                    <a:pt x="201" y="14"/>
                    <a:pt x="210" y="20"/>
                  </a:cubicBezTo>
                  <a:cubicBezTo>
                    <a:pt x="225" y="29"/>
                    <a:pt x="238" y="41"/>
                    <a:pt x="250" y="57"/>
                  </a:cubicBezTo>
                  <a:cubicBezTo>
                    <a:pt x="272" y="81"/>
                    <a:pt x="284" y="118"/>
                    <a:pt x="287" y="155"/>
                  </a:cubicBezTo>
                  <a:cubicBezTo>
                    <a:pt x="278" y="121"/>
                    <a:pt x="265" y="87"/>
                    <a:pt x="241" y="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2837160" y="5004720"/>
              <a:ext cx="57240" cy="70200"/>
            </a:xfrm>
            <a:custGeom>
              <a:rect b="b" l="l" r="r" t="t"/>
              <a:pathLst>
                <a:path extrusionOk="0" h="196" w="160">
                  <a:moveTo>
                    <a:pt x="160" y="98"/>
                  </a:moveTo>
                  <a:cubicBezTo>
                    <a:pt x="160" y="115"/>
                    <a:pt x="156" y="132"/>
                    <a:pt x="149" y="147"/>
                  </a:cubicBezTo>
                  <a:cubicBezTo>
                    <a:pt x="142" y="162"/>
                    <a:pt x="132" y="174"/>
                    <a:pt x="120" y="183"/>
                  </a:cubicBezTo>
                  <a:cubicBezTo>
                    <a:pt x="108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8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8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8" y="4"/>
                    <a:pt x="120" y="13"/>
                  </a:cubicBezTo>
                  <a:cubicBezTo>
                    <a:pt x="132" y="21"/>
                    <a:pt x="142" y="34"/>
                    <a:pt x="149" y="49"/>
                  </a:cubicBezTo>
                  <a:cubicBezTo>
                    <a:pt x="156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2925719" y="5129279"/>
              <a:ext cx="58320" cy="48600"/>
            </a:xfrm>
            <a:custGeom>
              <a:rect b="b" l="l" r="r" t="t"/>
              <a:pathLst>
                <a:path extrusionOk="0" h="136" w="163">
                  <a:moveTo>
                    <a:pt x="0" y="0"/>
                  </a:moveTo>
                  <a:cubicBezTo>
                    <a:pt x="54" y="0"/>
                    <a:pt x="109" y="0"/>
                    <a:pt x="163" y="0"/>
                  </a:cubicBezTo>
                  <a:cubicBezTo>
                    <a:pt x="163" y="45"/>
                    <a:pt x="163" y="91"/>
                    <a:pt x="163" y="136"/>
                  </a:cubicBezTo>
                  <a:cubicBezTo>
                    <a:pt x="109" y="136"/>
                    <a:pt x="54" y="136"/>
                    <a:pt x="0" y="136"/>
                  </a:cubicBezTo>
                  <a:cubicBezTo>
                    <a:pt x="0" y="91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2843640" y="5088239"/>
              <a:ext cx="221400" cy="78840"/>
            </a:xfrm>
            <a:custGeom>
              <a:rect b="b" l="l" r="r" t="t"/>
              <a:pathLst>
                <a:path extrusionOk="0" h="220" w="616">
                  <a:moveTo>
                    <a:pt x="465" y="188"/>
                  </a:moveTo>
                  <a:cubicBezTo>
                    <a:pt x="434" y="185"/>
                    <a:pt x="404" y="178"/>
                    <a:pt x="379" y="163"/>
                  </a:cubicBezTo>
                  <a:cubicBezTo>
                    <a:pt x="354" y="147"/>
                    <a:pt x="336" y="127"/>
                    <a:pt x="333" y="105"/>
                  </a:cubicBezTo>
                  <a:cubicBezTo>
                    <a:pt x="326" y="70"/>
                    <a:pt x="318" y="35"/>
                    <a:pt x="311" y="0"/>
                  </a:cubicBezTo>
                  <a:cubicBezTo>
                    <a:pt x="304" y="35"/>
                    <a:pt x="297" y="70"/>
                    <a:pt x="290" y="105"/>
                  </a:cubicBezTo>
                  <a:cubicBezTo>
                    <a:pt x="284" y="130"/>
                    <a:pt x="268" y="147"/>
                    <a:pt x="244" y="163"/>
                  </a:cubicBezTo>
                  <a:cubicBezTo>
                    <a:pt x="219" y="178"/>
                    <a:pt x="188" y="188"/>
                    <a:pt x="157" y="188"/>
                  </a:cubicBezTo>
                  <a:cubicBezTo>
                    <a:pt x="124" y="188"/>
                    <a:pt x="93" y="185"/>
                    <a:pt x="65" y="170"/>
                  </a:cubicBezTo>
                  <a:cubicBezTo>
                    <a:pt x="37" y="157"/>
                    <a:pt x="13" y="136"/>
                    <a:pt x="0" y="108"/>
                  </a:cubicBezTo>
                  <a:cubicBezTo>
                    <a:pt x="4" y="139"/>
                    <a:pt x="22" y="167"/>
                    <a:pt x="50" y="185"/>
                  </a:cubicBezTo>
                  <a:cubicBezTo>
                    <a:pt x="77" y="203"/>
                    <a:pt x="117" y="216"/>
                    <a:pt x="154" y="219"/>
                  </a:cubicBezTo>
                  <a:cubicBezTo>
                    <a:pt x="194" y="222"/>
                    <a:pt x="231" y="213"/>
                    <a:pt x="265" y="194"/>
                  </a:cubicBezTo>
                  <a:cubicBezTo>
                    <a:pt x="284" y="185"/>
                    <a:pt x="296" y="173"/>
                    <a:pt x="308" y="157"/>
                  </a:cubicBezTo>
                  <a:cubicBezTo>
                    <a:pt x="320" y="173"/>
                    <a:pt x="336" y="185"/>
                    <a:pt x="351" y="194"/>
                  </a:cubicBezTo>
                  <a:cubicBezTo>
                    <a:pt x="385" y="213"/>
                    <a:pt x="425" y="222"/>
                    <a:pt x="462" y="219"/>
                  </a:cubicBezTo>
                  <a:cubicBezTo>
                    <a:pt x="499" y="219"/>
                    <a:pt x="539" y="207"/>
                    <a:pt x="567" y="185"/>
                  </a:cubicBezTo>
                  <a:cubicBezTo>
                    <a:pt x="594" y="167"/>
                    <a:pt x="616" y="136"/>
                    <a:pt x="616" y="108"/>
                  </a:cubicBezTo>
                  <a:cubicBezTo>
                    <a:pt x="610" y="133"/>
                    <a:pt x="585" y="154"/>
                    <a:pt x="557" y="170"/>
                  </a:cubicBezTo>
                  <a:cubicBezTo>
                    <a:pt x="530" y="182"/>
                    <a:pt x="496" y="188"/>
                    <a:pt x="465" y="1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2912040" y="5073840"/>
              <a:ext cx="84240" cy="39600"/>
            </a:xfrm>
            <a:custGeom>
              <a:rect b="b" l="l" r="r" t="t"/>
              <a:pathLst>
                <a:path extrusionOk="0" h="111" w="235">
                  <a:moveTo>
                    <a:pt x="117" y="0"/>
                  </a:moveTo>
                  <a:cubicBezTo>
                    <a:pt x="96" y="0"/>
                    <a:pt x="31" y="0"/>
                    <a:pt x="6" y="19"/>
                  </a:cubicBezTo>
                  <a:cubicBezTo>
                    <a:pt x="-9" y="31"/>
                    <a:pt x="3" y="62"/>
                    <a:pt x="43" y="90"/>
                  </a:cubicBezTo>
                  <a:cubicBezTo>
                    <a:pt x="71" y="108"/>
                    <a:pt x="96" y="111"/>
                    <a:pt x="114" y="111"/>
                  </a:cubicBezTo>
                  <a:cubicBezTo>
                    <a:pt x="136" y="111"/>
                    <a:pt x="160" y="105"/>
                    <a:pt x="185" y="90"/>
                  </a:cubicBezTo>
                  <a:cubicBezTo>
                    <a:pt x="234" y="62"/>
                    <a:pt x="243" y="31"/>
                    <a:pt x="228" y="19"/>
                  </a:cubicBezTo>
                  <a:cubicBezTo>
                    <a:pt x="206" y="0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11"/>
          <p:cNvGrpSpPr/>
          <p:nvPr/>
        </p:nvGrpSpPr>
        <p:grpSpPr>
          <a:xfrm>
            <a:off x="1313280" y="4818960"/>
            <a:ext cx="252719" cy="331920"/>
            <a:chOff x="1313280" y="4818960"/>
            <a:chExt cx="252719" cy="331920"/>
          </a:xfrm>
        </p:grpSpPr>
        <p:sp>
          <p:nvSpPr>
            <p:cNvPr id="41" name="Google Shape;41;p11"/>
            <p:cNvSpPr/>
            <p:nvPr/>
          </p:nvSpPr>
          <p:spPr>
            <a:xfrm>
              <a:off x="1313280" y="5046480"/>
              <a:ext cx="43920" cy="48240"/>
            </a:xfrm>
            <a:custGeom>
              <a:rect b="b" l="l" r="r" t="t"/>
              <a:pathLst>
                <a:path extrusionOk="0" h="135" w="123">
                  <a:moveTo>
                    <a:pt x="0" y="67"/>
                  </a:moveTo>
                  <a:cubicBezTo>
                    <a:pt x="0" y="79"/>
                    <a:pt x="3" y="90"/>
                    <a:pt x="8" y="101"/>
                  </a:cubicBezTo>
                  <a:cubicBezTo>
                    <a:pt x="13" y="111"/>
                    <a:pt x="20" y="120"/>
                    <a:pt x="30" y="126"/>
                  </a:cubicBezTo>
                  <a:cubicBezTo>
                    <a:pt x="39" y="132"/>
                    <a:pt x="50" y="135"/>
                    <a:pt x="61" y="135"/>
                  </a:cubicBezTo>
                  <a:cubicBezTo>
                    <a:pt x="72" y="135"/>
                    <a:pt x="83" y="132"/>
                    <a:pt x="92" y="126"/>
                  </a:cubicBezTo>
                  <a:cubicBezTo>
                    <a:pt x="101" y="120"/>
                    <a:pt x="109" y="111"/>
                    <a:pt x="115" y="101"/>
                  </a:cubicBezTo>
                  <a:cubicBezTo>
                    <a:pt x="120" y="90"/>
                    <a:pt x="123" y="79"/>
                    <a:pt x="123" y="67"/>
                  </a:cubicBezTo>
                  <a:cubicBezTo>
                    <a:pt x="123" y="56"/>
                    <a:pt x="120" y="44"/>
                    <a:pt x="115" y="34"/>
                  </a:cubicBezTo>
                  <a:cubicBezTo>
                    <a:pt x="109" y="23"/>
                    <a:pt x="101" y="15"/>
                    <a:pt x="92" y="9"/>
                  </a:cubicBezTo>
                  <a:cubicBezTo>
                    <a:pt x="83" y="3"/>
                    <a:pt x="72" y="0"/>
                    <a:pt x="61" y="0"/>
                  </a:cubicBezTo>
                  <a:cubicBezTo>
                    <a:pt x="50" y="0"/>
                    <a:pt x="39" y="3"/>
                    <a:pt x="30" y="9"/>
                  </a:cubicBezTo>
                  <a:cubicBezTo>
                    <a:pt x="20" y="15"/>
                    <a:pt x="13" y="23"/>
                    <a:pt x="8" y="34"/>
                  </a:cubicBezTo>
                  <a:cubicBezTo>
                    <a:pt x="3" y="44"/>
                    <a:pt x="0" y="56"/>
                    <a:pt x="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1329120" y="5040720"/>
              <a:ext cx="76320" cy="96480"/>
            </a:xfrm>
            <a:custGeom>
              <a:rect b="b" l="l" r="r" t="t"/>
              <a:pathLst>
                <a:path extrusionOk="0" h="269" w="213">
                  <a:moveTo>
                    <a:pt x="13" y="227"/>
                  </a:moveTo>
                  <a:cubicBezTo>
                    <a:pt x="-34" y="53"/>
                    <a:pt x="64" y="76"/>
                    <a:pt x="89" y="0"/>
                  </a:cubicBezTo>
                  <a:cubicBezTo>
                    <a:pt x="126" y="18"/>
                    <a:pt x="162" y="36"/>
                    <a:pt x="198" y="54"/>
                  </a:cubicBezTo>
                  <a:cubicBezTo>
                    <a:pt x="198" y="53"/>
                    <a:pt x="232" y="220"/>
                    <a:pt x="199" y="257"/>
                  </a:cubicBezTo>
                  <a:cubicBezTo>
                    <a:pt x="175" y="285"/>
                    <a:pt x="22" y="262"/>
                    <a:pt x="13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1355400" y="5095080"/>
              <a:ext cx="45000" cy="23040"/>
            </a:xfrm>
            <a:custGeom>
              <a:rect b="b" l="l" r="r" t="t"/>
              <a:pathLst>
                <a:path extrusionOk="0" h="65" w="126">
                  <a:moveTo>
                    <a:pt x="109" y="31"/>
                  </a:moveTo>
                  <a:cubicBezTo>
                    <a:pt x="100" y="22"/>
                    <a:pt x="89" y="13"/>
                    <a:pt x="77" y="9"/>
                  </a:cubicBezTo>
                  <a:cubicBezTo>
                    <a:pt x="52" y="-2"/>
                    <a:pt x="24" y="-2"/>
                    <a:pt x="0" y="7"/>
                  </a:cubicBezTo>
                  <a:cubicBezTo>
                    <a:pt x="26" y="7"/>
                    <a:pt x="49" y="9"/>
                    <a:pt x="72" y="19"/>
                  </a:cubicBezTo>
                  <a:cubicBezTo>
                    <a:pt x="83" y="23"/>
                    <a:pt x="93" y="29"/>
                    <a:pt x="103" y="37"/>
                  </a:cubicBezTo>
                  <a:cubicBezTo>
                    <a:pt x="110" y="45"/>
                    <a:pt x="120" y="54"/>
                    <a:pt x="126" y="65"/>
                  </a:cubicBezTo>
                  <a:cubicBezTo>
                    <a:pt x="124" y="52"/>
                    <a:pt x="118" y="40"/>
                    <a:pt x="109" y="3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1391400" y="5033160"/>
              <a:ext cx="64800" cy="117720"/>
            </a:xfrm>
            <a:custGeom>
              <a:rect b="b" l="l" r="r" t="t"/>
              <a:pathLst>
                <a:path extrusionOk="0" h="328" w="181">
                  <a:moveTo>
                    <a:pt x="37" y="308"/>
                  </a:moveTo>
                  <a:cubicBezTo>
                    <a:pt x="0" y="269"/>
                    <a:pt x="1" y="98"/>
                    <a:pt x="0" y="14"/>
                  </a:cubicBezTo>
                  <a:cubicBezTo>
                    <a:pt x="52" y="9"/>
                    <a:pt x="105" y="5"/>
                    <a:pt x="157" y="0"/>
                  </a:cubicBezTo>
                  <a:cubicBezTo>
                    <a:pt x="158" y="0"/>
                    <a:pt x="201" y="271"/>
                    <a:pt x="170" y="308"/>
                  </a:cubicBezTo>
                  <a:cubicBezTo>
                    <a:pt x="147" y="335"/>
                    <a:pt x="63" y="334"/>
                    <a:pt x="37" y="3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1448280" y="5033160"/>
              <a:ext cx="65160" cy="117720"/>
            </a:xfrm>
            <a:custGeom>
              <a:rect b="b" l="l" r="r" t="t"/>
              <a:pathLst>
                <a:path extrusionOk="0" h="328" w="182">
                  <a:moveTo>
                    <a:pt x="145" y="308"/>
                  </a:moveTo>
                  <a:cubicBezTo>
                    <a:pt x="182" y="269"/>
                    <a:pt x="181" y="98"/>
                    <a:pt x="182" y="14"/>
                  </a:cubicBezTo>
                  <a:cubicBezTo>
                    <a:pt x="130" y="9"/>
                    <a:pt x="78" y="5"/>
                    <a:pt x="25" y="0"/>
                  </a:cubicBezTo>
                  <a:cubicBezTo>
                    <a:pt x="21" y="103"/>
                    <a:pt x="-19" y="271"/>
                    <a:pt x="11" y="308"/>
                  </a:cubicBezTo>
                  <a:cubicBezTo>
                    <a:pt x="34" y="335"/>
                    <a:pt x="119" y="334"/>
                    <a:pt x="145" y="3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1450079" y="5096160"/>
              <a:ext cx="4320" cy="47520"/>
            </a:xfrm>
            <a:custGeom>
              <a:rect b="b" l="l" r="r" t="t"/>
              <a:pathLst>
                <a:path extrusionOk="0" h="133" w="13">
                  <a:moveTo>
                    <a:pt x="13" y="66"/>
                  </a:moveTo>
                  <a:cubicBezTo>
                    <a:pt x="13" y="44"/>
                    <a:pt x="11" y="22"/>
                    <a:pt x="6" y="0"/>
                  </a:cubicBezTo>
                  <a:cubicBezTo>
                    <a:pt x="2" y="22"/>
                    <a:pt x="0" y="45"/>
                    <a:pt x="0" y="66"/>
                  </a:cubicBezTo>
                  <a:cubicBezTo>
                    <a:pt x="2" y="89"/>
                    <a:pt x="2" y="111"/>
                    <a:pt x="6" y="133"/>
                  </a:cubicBezTo>
                  <a:cubicBezTo>
                    <a:pt x="11" y="111"/>
                    <a:pt x="13" y="87"/>
                    <a:pt x="13" y="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1402920" y="5028840"/>
              <a:ext cx="99360" cy="95760"/>
            </a:xfrm>
            <a:custGeom>
              <a:rect b="b" l="l" r="r" t="t"/>
              <a:pathLst>
                <a:path extrusionOk="0" h="267" w="277">
                  <a:moveTo>
                    <a:pt x="138" y="267"/>
                  </a:moveTo>
                  <a:cubicBezTo>
                    <a:pt x="184" y="220"/>
                    <a:pt x="277" y="195"/>
                    <a:pt x="277" y="126"/>
                  </a:cubicBezTo>
                  <a:cubicBezTo>
                    <a:pt x="277" y="56"/>
                    <a:pt x="215" y="0"/>
                    <a:pt x="138" y="0"/>
                  </a:cubicBezTo>
                  <a:cubicBezTo>
                    <a:pt x="61" y="0"/>
                    <a:pt x="0" y="56"/>
                    <a:pt x="0" y="126"/>
                  </a:cubicBezTo>
                  <a:cubicBezTo>
                    <a:pt x="0" y="195"/>
                    <a:pt x="92" y="220"/>
                    <a:pt x="138" y="2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1338480" y="4818960"/>
              <a:ext cx="74880" cy="145440"/>
            </a:xfrm>
            <a:custGeom>
              <a:rect b="b" l="l" r="r" t="t"/>
              <a:pathLst>
                <a:path extrusionOk="0" h="405" w="209">
                  <a:moveTo>
                    <a:pt x="190" y="177"/>
                  </a:moveTo>
                  <a:cubicBezTo>
                    <a:pt x="198" y="339"/>
                    <a:pt x="203" y="315"/>
                    <a:pt x="209" y="384"/>
                  </a:cubicBezTo>
                  <a:cubicBezTo>
                    <a:pt x="180" y="391"/>
                    <a:pt x="152" y="398"/>
                    <a:pt x="123" y="405"/>
                  </a:cubicBezTo>
                  <a:cubicBezTo>
                    <a:pt x="88" y="343"/>
                    <a:pt x="127" y="390"/>
                    <a:pt x="16" y="220"/>
                  </a:cubicBezTo>
                  <a:cubicBezTo>
                    <a:pt x="-24" y="157"/>
                    <a:pt x="19" y="10"/>
                    <a:pt x="44" y="0"/>
                  </a:cubicBezTo>
                  <a:cubicBezTo>
                    <a:pt x="59" y="-4"/>
                    <a:pt x="187" y="94"/>
                    <a:pt x="190" y="17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1353240" y="4848480"/>
              <a:ext cx="54000" cy="114840"/>
            </a:xfrm>
            <a:custGeom>
              <a:rect b="b" l="l" r="r" t="t"/>
              <a:pathLst>
                <a:path extrusionOk="0" h="320" w="151">
                  <a:moveTo>
                    <a:pt x="112" y="105"/>
                  </a:moveTo>
                  <a:cubicBezTo>
                    <a:pt x="142" y="262"/>
                    <a:pt x="138" y="239"/>
                    <a:pt x="151" y="306"/>
                  </a:cubicBezTo>
                  <a:cubicBezTo>
                    <a:pt x="132" y="311"/>
                    <a:pt x="113" y="315"/>
                    <a:pt x="94" y="320"/>
                  </a:cubicBezTo>
                  <a:cubicBezTo>
                    <a:pt x="67" y="256"/>
                    <a:pt x="94" y="309"/>
                    <a:pt x="11" y="129"/>
                  </a:cubicBezTo>
                  <a:cubicBezTo>
                    <a:pt x="-11" y="83"/>
                    <a:pt x="2" y="8"/>
                    <a:pt x="25" y="0"/>
                  </a:cubicBezTo>
                  <a:cubicBezTo>
                    <a:pt x="40" y="-5"/>
                    <a:pt x="100" y="40"/>
                    <a:pt x="112" y="10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491119" y="4818960"/>
              <a:ext cx="74880" cy="145440"/>
            </a:xfrm>
            <a:custGeom>
              <a:rect b="b" l="l" r="r" t="t"/>
              <a:pathLst>
                <a:path extrusionOk="0" h="405" w="209">
                  <a:moveTo>
                    <a:pt x="19" y="177"/>
                  </a:moveTo>
                  <a:cubicBezTo>
                    <a:pt x="11" y="339"/>
                    <a:pt x="6" y="315"/>
                    <a:pt x="0" y="384"/>
                  </a:cubicBezTo>
                  <a:cubicBezTo>
                    <a:pt x="29" y="391"/>
                    <a:pt x="57" y="398"/>
                    <a:pt x="86" y="405"/>
                  </a:cubicBezTo>
                  <a:cubicBezTo>
                    <a:pt x="121" y="343"/>
                    <a:pt x="82" y="390"/>
                    <a:pt x="192" y="220"/>
                  </a:cubicBezTo>
                  <a:cubicBezTo>
                    <a:pt x="234" y="157"/>
                    <a:pt x="189" y="10"/>
                    <a:pt x="165" y="0"/>
                  </a:cubicBezTo>
                  <a:cubicBezTo>
                    <a:pt x="149" y="-4"/>
                    <a:pt x="22" y="94"/>
                    <a:pt x="19" y="17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1497240" y="4848480"/>
              <a:ext cx="54360" cy="115560"/>
            </a:xfrm>
            <a:custGeom>
              <a:rect b="b" l="l" r="r" t="t"/>
              <a:pathLst>
                <a:path extrusionOk="0" h="322" w="152">
                  <a:moveTo>
                    <a:pt x="38" y="105"/>
                  </a:moveTo>
                  <a:cubicBezTo>
                    <a:pt x="9" y="262"/>
                    <a:pt x="13" y="239"/>
                    <a:pt x="0" y="306"/>
                  </a:cubicBezTo>
                  <a:cubicBezTo>
                    <a:pt x="18" y="311"/>
                    <a:pt x="37" y="317"/>
                    <a:pt x="55" y="322"/>
                  </a:cubicBezTo>
                  <a:cubicBezTo>
                    <a:pt x="83" y="258"/>
                    <a:pt x="55" y="311"/>
                    <a:pt x="140" y="131"/>
                  </a:cubicBezTo>
                  <a:cubicBezTo>
                    <a:pt x="162" y="83"/>
                    <a:pt x="151" y="8"/>
                    <a:pt x="126" y="0"/>
                  </a:cubicBezTo>
                  <a:cubicBezTo>
                    <a:pt x="111" y="-5"/>
                    <a:pt x="51" y="40"/>
                    <a:pt x="38" y="10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1351080" y="4907880"/>
              <a:ext cx="202320" cy="177120"/>
            </a:xfrm>
            <a:custGeom>
              <a:rect b="b" l="l" r="r" t="t"/>
              <a:pathLst>
                <a:path extrusionOk="0" h="493" w="563">
                  <a:moveTo>
                    <a:pt x="281" y="0"/>
                  </a:moveTo>
                  <a:cubicBezTo>
                    <a:pt x="127" y="0"/>
                    <a:pt x="56" y="66"/>
                    <a:pt x="56" y="158"/>
                  </a:cubicBezTo>
                  <a:cubicBezTo>
                    <a:pt x="56" y="235"/>
                    <a:pt x="-61" y="349"/>
                    <a:pt x="44" y="424"/>
                  </a:cubicBezTo>
                  <a:cubicBezTo>
                    <a:pt x="95" y="461"/>
                    <a:pt x="180" y="493"/>
                    <a:pt x="281" y="493"/>
                  </a:cubicBezTo>
                  <a:cubicBezTo>
                    <a:pt x="383" y="493"/>
                    <a:pt x="469" y="461"/>
                    <a:pt x="520" y="424"/>
                  </a:cubicBezTo>
                  <a:cubicBezTo>
                    <a:pt x="624" y="347"/>
                    <a:pt x="508" y="235"/>
                    <a:pt x="508" y="158"/>
                  </a:cubicBezTo>
                  <a:cubicBezTo>
                    <a:pt x="508" y="66"/>
                    <a:pt x="438" y="0"/>
                    <a:pt x="28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364400" y="4932000"/>
              <a:ext cx="176760" cy="146880"/>
            </a:xfrm>
            <a:custGeom>
              <a:rect b="b" l="l" r="r" t="t"/>
              <a:pathLst>
                <a:path extrusionOk="0" h="409" w="492">
                  <a:moveTo>
                    <a:pt x="224" y="13"/>
                  </a:moveTo>
                  <a:cubicBezTo>
                    <a:pt x="238" y="-4"/>
                    <a:pt x="251" y="-4"/>
                    <a:pt x="264" y="13"/>
                  </a:cubicBezTo>
                  <a:cubicBezTo>
                    <a:pt x="297" y="55"/>
                    <a:pt x="347" y="144"/>
                    <a:pt x="351" y="218"/>
                  </a:cubicBezTo>
                  <a:cubicBezTo>
                    <a:pt x="409" y="210"/>
                    <a:pt x="475" y="213"/>
                    <a:pt x="489" y="244"/>
                  </a:cubicBezTo>
                  <a:cubicBezTo>
                    <a:pt x="515" y="305"/>
                    <a:pt x="392" y="409"/>
                    <a:pt x="246" y="409"/>
                  </a:cubicBezTo>
                  <a:cubicBezTo>
                    <a:pt x="98" y="409"/>
                    <a:pt x="-22" y="305"/>
                    <a:pt x="4" y="244"/>
                  </a:cubicBezTo>
                  <a:cubicBezTo>
                    <a:pt x="15" y="213"/>
                    <a:pt x="81" y="210"/>
                    <a:pt x="138" y="218"/>
                  </a:cubicBezTo>
                  <a:cubicBezTo>
                    <a:pt x="141" y="144"/>
                    <a:pt x="192" y="55"/>
                    <a:pt x="224" y="1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1410839" y="5037120"/>
              <a:ext cx="83520" cy="29880"/>
            </a:xfrm>
            <a:custGeom>
              <a:rect b="b" l="l" r="r" t="t"/>
              <a:pathLst>
                <a:path extrusionOk="0" h="84" w="233">
                  <a:moveTo>
                    <a:pt x="47" y="30"/>
                  </a:moveTo>
                  <a:cubicBezTo>
                    <a:pt x="64" y="31"/>
                    <a:pt x="83" y="27"/>
                    <a:pt x="96" y="18"/>
                  </a:cubicBezTo>
                  <a:cubicBezTo>
                    <a:pt x="104" y="13"/>
                    <a:pt x="110" y="7"/>
                    <a:pt x="116" y="0"/>
                  </a:cubicBezTo>
                  <a:cubicBezTo>
                    <a:pt x="121" y="7"/>
                    <a:pt x="129" y="13"/>
                    <a:pt x="136" y="18"/>
                  </a:cubicBezTo>
                  <a:cubicBezTo>
                    <a:pt x="152" y="27"/>
                    <a:pt x="169" y="32"/>
                    <a:pt x="186" y="30"/>
                  </a:cubicBezTo>
                  <a:cubicBezTo>
                    <a:pt x="203" y="30"/>
                    <a:pt x="219" y="24"/>
                    <a:pt x="232" y="13"/>
                  </a:cubicBezTo>
                  <a:cubicBezTo>
                    <a:pt x="239" y="7"/>
                    <a:pt x="199" y="84"/>
                    <a:pt x="116" y="84"/>
                  </a:cubicBezTo>
                  <a:cubicBezTo>
                    <a:pt x="33" y="84"/>
                    <a:pt x="-7" y="7"/>
                    <a:pt x="1" y="13"/>
                  </a:cubicBezTo>
                  <a:cubicBezTo>
                    <a:pt x="13" y="23"/>
                    <a:pt x="30" y="28"/>
                    <a:pt x="47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1381320" y="4953600"/>
              <a:ext cx="48600" cy="57960"/>
            </a:xfrm>
            <a:custGeom>
              <a:rect b="b" l="l" r="r" t="t"/>
              <a:pathLst>
                <a:path extrusionOk="0" h="162" w="136">
                  <a:moveTo>
                    <a:pt x="89" y="5"/>
                  </a:moveTo>
                  <a:cubicBezTo>
                    <a:pt x="43" y="-14"/>
                    <a:pt x="12" y="31"/>
                    <a:pt x="5" y="56"/>
                  </a:cubicBezTo>
                  <a:cubicBezTo>
                    <a:pt x="-8" y="92"/>
                    <a:pt x="8" y="133"/>
                    <a:pt x="12" y="142"/>
                  </a:cubicBezTo>
                  <a:cubicBezTo>
                    <a:pt x="15" y="149"/>
                    <a:pt x="49" y="178"/>
                    <a:pt x="125" y="150"/>
                  </a:cubicBezTo>
                  <a:cubicBezTo>
                    <a:pt x="123" y="150"/>
                    <a:pt x="143" y="109"/>
                    <a:pt x="134" y="70"/>
                  </a:cubicBezTo>
                  <a:cubicBezTo>
                    <a:pt x="119" y="49"/>
                    <a:pt x="129" y="20"/>
                    <a:pt x="89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1378080" y="4950720"/>
              <a:ext cx="51120" cy="62280"/>
            </a:xfrm>
            <a:custGeom>
              <a:rect b="b" l="l" r="r" t="t"/>
              <a:pathLst>
                <a:path extrusionOk="0" h="174" w="143">
                  <a:moveTo>
                    <a:pt x="126" y="28"/>
                  </a:moveTo>
                  <a:cubicBezTo>
                    <a:pt x="120" y="21"/>
                    <a:pt x="114" y="14"/>
                    <a:pt x="106" y="10"/>
                  </a:cubicBezTo>
                  <a:cubicBezTo>
                    <a:pt x="103" y="7"/>
                    <a:pt x="98" y="5"/>
                    <a:pt x="94" y="4"/>
                  </a:cubicBezTo>
                  <a:cubicBezTo>
                    <a:pt x="89" y="2"/>
                    <a:pt x="84" y="1"/>
                    <a:pt x="80" y="1"/>
                  </a:cubicBezTo>
                  <a:cubicBezTo>
                    <a:pt x="61" y="-2"/>
                    <a:pt x="43" y="7"/>
                    <a:pt x="30" y="19"/>
                  </a:cubicBezTo>
                  <a:cubicBezTo>
                    <a:pt x="18" y="31"/>
                    <a:pt x="7" y="48"/>
                    <a:pt x="3" y="67"/>
                  </a:cubicBezTo>
                  <a:cubicBezTo>
                    <a:pt x="-2" y="85"/>
                    <a:pt x="0" y="104"/>
                    <a:pt x="4" y="123"/>
                  </a:cubicBezTo>
                  <a:cubicBezTo>
                    <a:pt x="6" y="132"/>
                    <a:pt x="9" y="141"/>
                    <a:pt x="14" y="149"/>
                  </a:cubicBezTo>
                  <a:cubicBezTo>
                    <a:pt x="14" y="150"/>
                    <a:pt x="14" y="151"/>
                    <a:pt x="15" y="152"/>
                  </a:cubicBezTo>
                  <a:cubicBezTo>
                    <a:pt x="15" y="154"/>
                    <a:pt x="15" y="156"/>
                    <a:pt x="15" y="157"/>
                  </a:cubicBezTo>
                  <a:cubicBezTo>
                    <a:pt x="15" y="158"/>
                    <a:pt x="16" y="158"/>
                    <a:pt x="17" y="158"/>
                  </a:cubicBezTo>
                  <a:cubicBezTo>
                    <a:pt x="18" y="160"/>
                    <a:pt x="20" y="161"/>
                    <a:pt x="23" y="163"/>
                  </a:cubicBezTo>
                  <a:cubicBezTo>
                    <a:pt x="27" y="166"/>
                    <a:pt x="30" y="167"/>
                    <a:pt x="35" y="169"/>
                  </a:cubicBezTo>
                  <a:cubicBezTo>
                    <a:pt x="52" y="175"/>
                    <a:pt x="69" y="175"/>
                    <a:pt x="86" y="173"/>
                  </a:cubicBezTo>
                  <a:cubicBezTo>
                    <a:pt x="103" y="170"/>
                    <a:pt x="118" y="166"/>
                    <a:pt x="134" y="158"/>
                  </a:cubicBezTo>
                  <a:cubicBezTo>
                    <a:pt x="118" y="161"/>
                    <a:pt x="101" y="166"/>
                    <a:pt x="86" y="166"/>
                  </a:cubicBezTo>
                  <a:cubicBezTo>
                    <a:pt x="70" y="166"/>
                    <a:pt x="54" y="164"/>
                    <a:pt x="40" y="158"/>
                  </a:cubicBezTo>
                  <a:cubicBezTo>
                    <a:pt x="37" y="157"/>
                    <a:pt x="34" y="155"/>
                    <a:pt x="30" y="152"/>
                  </a:cubicBezTo>
                  <a:cubicBezTo>
                    <a:pt x="29" y="150"/>
                    <a:pt x="27" y="150"/>
                    <a:pt x="27" y="149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3" y="138"/>
                    <a:pt x="21" y="130"/>
                    <a:pt x="18" y="123"/>
                  </a:cubicBezTo>
                  <a:cubicBezTo>
                    <a:pt x="15" y="106"/>
                    <a:pt x="14" y="89"/>
                    <a:pt x="18" y="74"/>
                  </a:cubicBezTo>
                  <a:cubicBezTo>
                    <a:pt x="21" y="59"/>
                    <a:pt x="30" y="45"/>
                    <a:pt x="41" y="34"/>
                  </a:cubicBezTo>
                  <a:cubicBezTo>
                    <a:pt x="52" y="24"/>
                    <a:pt x="66" y="16"/>
                    <a:pt x="80" y="18"/>
                  </a:cubicBezTo>
                  <a:cubicBezTo>
                    <a:pt x="83" y="18"/>
                    <a:pt x="86" y="17"/>
                    <a:pt x="90" y="19"/>
                  </a:cubicBezTo>
                  <a:cubicBezTo>
                    <a:pt x="93" y="20"/>
                    <a:pt x="98" y="21"/>
                    <a:pt x="101" y="22"/>
                  </a:cubicBezTo>
                  <a:cubicBezTo>
                    <a:pt x="109" y="25"/>
                    <a:pt x="115" y="30"/>
                    <a:pt x="120" y="36"/>
                  </a:cubicBezTo>
                  <a:cubicBezTo>
                    <a:pt x="130" y="45"/>
                    <a:pt x="138" y="61"/>
                    <a:pt x="143" y="79"/>
                  </a:cubicBezTo>
                  <a:cubicBezTo>
                    <a:pt x="143" y="61"/>
                    <a:pt x="137" y="44"/>
                    <a:pt x="126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1393919" y="4967640"/>
              <a:ext cx="28440" cy="34920"/>
            </a:xfrm>
            <a:custGeom>
              <a:rect b="b" l="l" r="r" t="t"/>
              <a:pathLst>
                <a:path extrusionOk="0" h="98" w="80">
                  <a:moveTo>
                    <a:pt x="0" y="49"/>
                  </a:moveTo>
                  <a:cubicBezTo>
                    <a:pt x="0" y="58"/>
                    <a:pt x="2" y="66"/>
                    <a:pt x="6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6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1474919" y="4953600"/>
              <a:ext cx="48600" cy="57960"/>
            </a:xfrm>
            <a:custGeom>
              <a:rect b="b" l="l" r="r" t="t"/>
              <a:pathLst>
                <a:path extrusionOk="0" h="162" w="136">
                  <a:moveTo>
                    <a:pt x="47" y="5"/>
                  </a:moveTo>
                  <a:cubicBezTo>
                    <a:pt x="93" y="-14"/>
                    <a:pt x="124" y="31"/>
                    <a:pt x="131" y="56"/>
                  </a:cubicBezTo>
                  <a:cubicBezTo>
                    <a:pt x="144" y="92"/>
                    <a:pt x="128" y="134"/>
                    <a:pt x="124" y="142"/>
                  </a:cubicBezTo>
                  <a:cubicBezTo>
                    <a:pt x="120" y="150"/>
                    <a:pt x="87" y="178"/>
                    <a:pt x="11" y="150"/>
                  </a:cubicBezTo>
                  <a:cubicBezTo>
                    <a:pt x="13" y="150"/>
                    <a:pt x="-6" y="109"/>
                    <a:pt x="2" y="70"/>
                  </a:cubicBezTo>
                  <a:cubicBezTo>
                    <a:pt x="17" y="49"/>
                    <a:pt x="7" y="20"/>
                    <a:pt x="47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1475640" y="4951080"/>
              <a:ext cx="51480" cy="61560"/>
            </a:xfrm>
            <a:custGeom>
              <a:rect b="b" l="l" r="r" t="t"/>
              <a:pathLst>
                <a:path extrusionOk="0" h="172" w="144">
                  <a:moveTo>
                    <a:pt x="23" y="33"/>
                  </a:moveTo>
                  <a:cubicBezTo>
                    <a:pt x="29" y="27"/>
                    <a:pt x="35" y="23"/>
                    <a:pt x="42" y="20"/>
                  </a:cubicBezTo>
                  <a:cubicBezTo>
                    <a:pt x="45" y="18"/>
                    <a:pt x="49" y="17"/>
                    <a:pt x="52" y="17"/>
                  </a:cubicBezTo>
                  <a:cubicBezTo>
                    <a:pt x="55" y="15"/>
                    <a:pt x="60" y="15"/>
                    <a:pt x="63" y="15"/>
                  </a:cubicBezTo>
                  <a:cubicBezTo>
                    <a:pt x="77" y="15"/>
                    <a:pt x="92" y="21"/>
                    <a:pt x="102" y="32"/>
                  </a:cubicBezTo>
                  <a:cubicBezTo>
                    <a:pt x="112" y="43"/>
                    <a:pt x="122" y="58"/>
                    <a:pt x="125" y="72"/>
                  </a:cubicBezTo>
                  <a:cubicBezTo>
                    <a:pt x="128" y="86"/>
                    <a:pt x="128" y="103"/>
                    <a:pt x="125" y="120"/>
                  </a:cubicBezTo>
                  <a:cubicBezTo>
                    <a:pt x="123" y="128"/>
                    <a:pt x="120" y="137"/>
                    <a:pt x="117" y="143"/>
                  </a:cubicBezTo>
                  <a:cubicBezTo>
                    <a:pt x="116" y="144"/>
                    <a:pt x="116" y="145"/>
                    <a:pt x="115" y="146"/>
                  </a:cubicBezTo>
                  <a:cubicBezTo>
                    <a:pt x="114" y="148"/>
                    <a:pt x="112" y="148"/>
                    <a:pt x="112" y="149"/>
                  </a:cubicBezTo>
                  <a:cubicBezTo>
                    <a:pt x="109" y="151"/>
                    <a:pt x="106" y="154"/>
                    <a:pt x="103" y="156"/>
                  </a:cubicBezTo>
                  <a:cubicBezTo>
                    <a:pt x="89" y="162"/>
                    <a:pt x="74" y="165"/>
                    <a:pt x="57" y="163"/>
                  </a:cubicBezTo>
                  <a:cubicBezTo>
                    <a:pt x="42" y="163"/>
                    <a:pt x="25" y="160"/>
                    <a:pt x="9" y="156"/>
                  </a:cubicBezTo>
                  <a:cubicBezTo>
                    <a:pt x="25" y="163"/>
                    <a:pt x="40" y="168"/>
                    <a:pt x="57" y="171"/>
                  </a:cubicBezTo>
                  <a:cubicBezTo>
                    <a:pt x="74" y="174"/>
                    <a:pt x="91" y="172"/>
                    <a:pt x="108" y="166"/>
                  </a:cubicBezTo>
                  <a:cubicBezTo>
                    <a:pt x="112" y="165"/>
                    <a:pt x="115" y="163"/>
                    <a:pt x="120" y="160"/>
                  </a:cubicBezTo>
                  <a:cubicBezTo>
                    <a:pt x="122" y="159"/>
                    <a:pt x="125" y="157"/>
                    <a:pt x="126" y="156"/>
                  </a:cubicBezTo>
                  <a:cubicBezTo>
                    <a:pt x="127" y="156"/>
                    <a:pt x="127" y="155"/>
                    <a:pt x="128" y="154"/>
                  </a:cubicBezTo>
                  <a:cubicBezTo>
                    <a:pt x="128" y="154"/>
                    <a:pt x="129" y="153"/>
                    <a:pt x="129" y="152"/>
                  </a:cubicBezTo>
                  <a:lnTo>
                    <a:pt x="129" y="151"/>
                  </a:lnTo>
                  <a:cubicBezTo>
                    <a:pt x="130" y="151"/>
                    <a:pt x="130" y="150"/>
                    <a:pt x="131" y="149"/>
                  </a:cubicBezTo>
                  <a:cubicBezTo>
                    <a:pt x="134" y="140"/>
                    <a:pt x="137" y="132"/>
                    <a:pt x="140" y="123"/>
                  </a:cubicBezTo>
                  <a:cubicBezTo>
                    <a:pt x="145" y="105"/>
                    <a:pt x="145" y="86"/>
                    <a:pt x="142" y="67"/>
                  </a:cubicBezTo>
                  <a:cubicBezTo>
                    <a:pt x="137" y="49"/>
                    <a:pt x="126" y="32"/>
                    <a:pt x="114" y="20"/>
                  </a:cubicBezTo>
                  <a:cubicBezTo>
                    <a:pt x="100" y="7"/>
                    <a:pt x="83" y="-2"/>
                    <a:pt x="65" y="1"/>
                  </a:cubicBezTo>
                  <a:cubicBezTo>
                    <a:pt x="60" y="1"/>
                    <a:pt x="55" y="3"/>
                    <a:pt x="51" y="4"/>
                  </a:cubicBezTo>
                  <a:cubicBezTo>
                    <a:pt x="46" y="6"/>
                    <a:pt x="43" y="7"/>
                    <a:pt x="38" y="10"/>
                  </a:cubicBezTo>
                  <a:cubicBezTo>
                    <a:pt x="31" y="15"/>
                    <a:pt x="25" y="21"/>
                    <a:pt x="18" y="29"/>
                  </a:cubicBezTo>
                  <a:cubicBezTo>
                    <a:pt x="8" y="41"/>
                    <a:pt x="2" y="60"/>
                    <a:pt x="0" y="78"/>
                  </a:cubicBezTo>
                  <a:cubicBezTo>
                    <a:pt x="5" y="61"/>
                    <a:pt x="11" y="44"/>
                    <a:pt x="23" y="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1482840" y="4967640"/>
              <a:ext cx="28440" cy="34920"/>
            </a:xfrm>
            <a:custGeom>
              <a:rect b="b" l="l" r="r" t="t"/>
              <a:pathLst>
                <a:path extrusionOk="0" h="98" w="80">
                  <a:moveTo>
                    <a:pt x="0" y="49"/>
                  </a:moveTo>
                  <a:cubicBezTo>
                    <a:pt x="0" y="58"/>
                    <a:pt x="1" y="66"/>
                    <a:pt x="5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1438199" y="5029920"/>
              <a:ext cx="29160" cy="23760"/>
            </a:xfrm>
            <a:custGeom>
              <a:rect b="b" l="l" r="r" t="t"/>
              <a:pathLst>
                <a:path extrusionOk="0" h="67" w="82">
                  <a:moveTo>
                    <a:pt x="82" y="0"/>
                  </a:moveTo>
                  <a:cubicBezTo>
                    <a:pt x="55" y="0"/>
                    <a:pt x="27" y="0"/>
                    <a:pt x="0" y="0"/>
                  </a:cubicBezTo>
                  <a:cubicBezTo>
                    <a:pt x="0" y="22"/>
                    <a:pt x="0" y="45"/>
                    <a:pt x="0" y="67"/>
                  </a:cubicBezTo>
                  <a:cubicBezTo>
                    <a:pt x="27" y="67"/>
                    <a:pt x="55" y="67"/>
                    <a:pt x="82" y="67"/>
                  </a:cubicBezTo>
                  <a:cubicBezTo>
                    <a:pt x="82" y="45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1397880" y="5009400"/>
              <a:ext cx="110520" cy="38880"/>
            </a:xfrm>
            <a:custGeom>
              <a:rect b="b" l="l" r="r" t="t"/>
              <a:pathLst>
                <a:path extrusionOk="0" h="109" w="308">
                  <a:moveTo>
                    <a:pt x="75" y="94"/>
                  </a:moveTo>
                  <a:cubicBezTo>
                    <a:pt x="91" y="92"/>
                    <a:pt x="106" y="88"/>
                    <a:pt x="119" y="81"/>
                  </a:cubicBezTo>
                  <a:cubicBezTo>
                    <a:pt x="131" y="73"/>
                    <a:pt x="140" y="63"/>
                    <a:pt x="142" y="52"/>
                  </a:cubicBezTo>
                  <a:cubicBezTo>
                    <a:pt x="145" y="35"/>
                    <a:pt x="149" y="17"/>
                    <a:pt x="152" y="0"/>
                  </a:cubicBezTo>
                  <a:cubicBezTo>
                    <a:pt x="156" y="17"/>
                    <a:pt x="159" y="35"/>
                    <a:pt x="163" y="52"/>
                  </a:cubicBezTo>
                  <a:cubicBezTo>
                    <a:pt x="166" y="64"/>
                    <a:pt x="173" y="73"/>
                    <a:pt x="186" y="81"/>
                  </a:cubicBezTo>
                  <a:cubicBezTo>
                    <a:pt x="198" y="88"/>
                    <a:pt x="214" y="94"/>
                    <a:pt x="229" y="94"/>
                  </a:cubicBezTo>
                  <a:cubicBezTo>
                    <a:pt x="246" y="94"/>
                    <a:pt x="262" y="92"/>
                    <a:pt x="275" y="84"/>
                  </a:cubicBezTo>
                  <a:cubicBezTo>
                    <a:pt x="289" y="78"/>
                    <a:pt x="302" y="67"/>
                    <a:pt x="308" y="54"/>
                  </a:cubicBezTo>
                  <a:cubicBezTo>
                    <a:pt x="306" y="69"/>
                    <a:pt x="297" y="83"/>
                    <a:pt x="283" y="92"/>
                  </a:cubicBezTo>
                  <a:cubicBezTo>
                    <a:pt x="269" y="101"/>
                    <a:pt x="249" y="107"/>
                    <a:pt x="231" y="109"/>
                  </a:cubicBezTo>
                  <a:cubicBezTo>
                    <a:pt x="211" y="110"/>
                    <a:pt x="192" y="106"/>
                    <a:pt x="175" y="97"/>
                  </a:cubicBezTo>
                  <a:cubicBezTo>
                    <a:pt x="166" y="92"/>
                    <a:pt x="160" y="86"/>
                    <a:pt x="154" y="78"/>
                  </a:cubicBezTo>
                  <a:cubicBezTo>
                    <a:pt x="148" y="86"/>
                    <a:pt x="140" y="92"/>
                    <a:pt x="132" y="97"/>
                  </a:cubicBezTo>
                  <a:cubicBezTo>
                    <a:pt x="115" y="106"/>
                    <a:pt x="95" y="110"/>
                    <a:pt x="77" y="109"/>
                  </a:cubicBezTo>
                  <a:cubicBezTo>
                    <a:pt x="59" y="109"/>
                    <a:pt x="39" y="103"/>
                    <a:pt x="25" y="92"/>
                  </a:cubicBezTo>
                  <a:cubicBezTo>
                    <a:pt x="11" y="83"/>
                    <a:pt x="0" y="67"/>
                    <a:pt x="0" y="54"/>
                  </a:cubicBezTo>
                  <a:cubicBezTo>
                    <a:pt x="3" y="66"/>
                    <a:pt x="15" y="77"/>
                    <a:pt x="29" y="84"/>
                  </a:cubicBezTo>
                  <a:cubicBezTo>
                    <a:pt x="43" y="90"/>
                    <a:pt x="60" y="94"/>
                    <a:pt x="75" y="9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1432080" y="5002200"/>
              <a:ext cx="41760" cy="19440"/>
            </a:xfrm>
            <a:custGeom>
              <a:rect b="b" l="l" r="r" t="t"/>
              <a:pathLst>
                <a:path extrusionOk="0" h="55" w="117">
                  <a:moveTo>
                    <a:pt x="59" y="0"/>
                  </a:moveTo>
                  <a:cubicBezTo>
                    <a:pt x="70" y="0"/>
                    <a:pt x="102" y="0"/>
                    <a:pt x="114" y="9"/>
                  </a:cubicBezTo>
                  <a:cubicBezTo>
                    <a:pt x="122" y="15"/>
                    <a:pt x="116" y="30"/>
                    <a:pt x="96" y="44"/>
                  </a:cubicBezTo>
                  <a:cubicBezTo>
                    <a:pt x="82" y="54"/>
                    <a:pt x="70" y="55"/>
                    <a:pt x="60" y="55"/>
                  </a:cubicBezTo>
                  <a:cubicBezTo>
                    <a:pt x="50" y="55"/>
                    <a:pt x="37" y="52"/>
                    <a:pt x="25" y="44"/>
                  </a:cubicBezTo>
                  <a:cubicBezTo>
                    <a:pt x="0" y="30"/>
                    <a:pt x="-4" y="15"/>
                    <a:pt x="4" y="9"/>
                  </a:cubicBezTo>
                  <a:cubicBezTo>
                    <a:pt x="14" y="0"/>
                    <a:pt x="48" y="0"/>
                    <a:pt x="59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1"/>
          <p:cNvSpPr/>
          <p:nvPr/>
        </p:nvSpPr>
        <p:spPr>
          <a:xfrm>
            <a:off x="6666840" y="4873679"/>
            <a:ext cx="151200" cy="228600"/>
          </a:xfrm>
          <a:custGeom>
            <a:rect b="b" l="l" r="r" t="t"/>
            <a:pathLst>
              <a:path extrusionOk="0" h="636" w="421">
                <a:moveTo>
                  <a:pt x="240" y="544"/>
                </a:moveTo>
                <a:cubicBezTo>
                  <a:pt x="360" y="440"/>
                  <a:pt x="432" y="313"/>
                  <a:pt x="420" y="143"/>
                </a:cubicBezTo>
                <a:cubicBezTo>
                  <a:pt x="415" y="76"/>
                  <a:pt x="390" y="32"/>
                  <a:pt x="360" y="5"/>
                </a:cubicBezTo>
                <a:cubicBezTo>
                  <a:pt x="337" y="-16"/>
                  <a:pt x="196" y="32"/>
                  <a:pt x="196" y="185"/>
                </a:cubicBezTo>
                <a:cubicBezTo>
                  <a:pt x="198" y="474"/>
                  <a:pt x="65" y="484"/>
                  <a:pt x="0" y="634"/>
                </a:cubicBezTo>
                <a:cubicBezTo>
                  <a:pt x="69" y="645"/>
                  <a:pt x="152" y="622"/>
                  <a:pt x="240" y="54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6652799" y="4866840"/>
            <a:ext cx="143280" cy="233640"/>
          </a:xfrm>
          <a:custGeom>
            <a:rect b="b" l="l" r="r" t="t"/>
            <a:pathLst>
              <a:path extrusionOk="0" h="650" w="399">
                <a:moveTo>
                  <a:pt x="399" y="24"/>
                </a:moveTo>
                <a:cubicBezTo>
                  <a:pt x="323" y="-55"/>
                  <a:pt x="187" y="77"/>
                  <a:pt x="187" y="197"/>
                </a:cubicBezTo>
                <a:cubicBezTo>
                  <a:pt x="187" y="487"/>
                  <a:pt x="67" y="513"/>
                  <a:pt x="0" y="643"/>
                </a:cubicBezTo>
                <a:cubicBezTo>
                  <a:pt x="12" y="646"/>
                  <a:pt x="11" y="650"/>
                  <a:pt x="37" y="650"/>
                </a:cubicBezTo>
                <a:cubicBezTo>
                  <a:pt x="122" y="582"/>
                  <a:pt x="249" y="453"/>
                  <a:pt x="249" y="231"/>
                </a:cubicBezTo>
                <a:cubicBezTo>
                  <a:pt x="249" y="93"/>
                  <a:pt x="318" y="35"/>
                  <a:pt x="399" y="2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6652799" y="4862520"/>
            <a:ext cx="135000" cy="234720"/>
          </a:xfrm>
          <a:custGeom>
            <a:rect b="b" l="l" r="r" t="t"/>
            <a:pathLst>
              <a:path extrusionOk="0" h="653" w="376">
                <a:moveTo>
                  <a:pt x="376" y="17"/>
                </a:moveTo>
                <a:cubicBezTo>
                  <a:pt x="288" y="-36"/>
                  <a:pt x="159" y="40"/>
                  <a:pt x="159" y="186"/>
                </a:cubicBezTo>
                <a:cubicBezTo>
                  <a:pt x="159" y="423"/>
                  <a:pt x="53" y="414"/>
                  <a:pt x="0" y="529"/>
                </a:cubicBezTo>
                <a:cubicBezTo>
                  <a:pt x="0" y="570"/>
                  <a:pt x="0" y="612"/>
                  <a:pt x="0" y="653"/>
                </a:cubicBezTo>
                <a:cubicBezTo>
                  <a:pt x="37" y="628"/>
                  <a:pt x="212" y="479"/>
                  <a:pt x="212" y="218"/>
                </a:cubicBezTo>
                <a:cubicBezTo>
                  <a:pt x="212" y="79"/>
                  <a:pt x="293" y="19"/>
                  <a:pt x="376" y="17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6320880" y="4901040"/>
            <a:ext cx="229680" cy="213840"/>
          </a:xfrm>
          <a:custGeom>
            <a:rect b="b" l="l" r="r" t="t"/>
            <a:pathLst>
              <a:path extrusionOk="0" h="595" w="639">
                <a:moveTo>
                  <a:pt x="4" y="88"/>
                </a:moveTo>
                <a:cubicBezTo>
                  <a:pt x="-28" y="19"/>
                  <a:pt x="140" y="-18"/>
                  <a:pt x="198" y="9"/>
                </a:cubicBezTo>
                <a:cubicBezTo>
                  <a:pt x="198" y="48"/>
                  <a:pt x="198" y="86"/>
                  <a:pt x="198" y="125"/>
                </a:cubicBezTo>
                <a:cubicBezTo>
                  <a:pt x="133" y="112"/>
                  <a:pt x="27" y="136"/>
                  <a:pt x="4" y="88"/>
                </a:cubicBezTo>
                <a:close/>
                <a:moveTo>
                  <a:pt x="390" y="571"/>
                </a:moveTo>
                <a:cubicBezTo>
                  <a:pt x="390" y="537"/>
                  <a:pt x="503" y="469"/>
                  <a:pt x="639" y="469"/>
                </a:cubicBezTo>
                <a:cubicBezTo>
                  <a:pt x="639" y="511"/>
                  <a:pt x="639" y="553"/>
                  <a:pt x="639" y="595"/>
                </a:cubicBezTo>
                <a:cubicBezTo>
                  <a:pt x="556" y="587"/>
                  <a:pt x="390" y="606"/>
                  <a:pt x="390" y="571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6404760" y="4830480"/>
            <a:ext cx="267120" cy="312480"/>
          </a:xfrm>
          <a:custGeom>
            <a:rect b="b" l="l" r="r" t="t"/>
            <a:pathLst>
              <a:path extrusionOk="0" h="869" w="743">
                <a:moveTo>
                  <a:pt x="714" y="335"/>
                </a:moveTo>
                <a:cubicBezTo>
                  <a:pt x="675" y="238"/>
                  <a:pt x="571" y="120"/>
                  <a:pt x="419" y="55"/>
                </a:cubicBezTo>
                <a:cubicBezTo>
                  <a:pt x="39" y="-111"/>
                  <a:pt x="-99" y="141"/>
                  <a:pt x="74" y="268"/>
                </a:cubicBezTo>
                <a:cubicBezTo>
                  <a:pt x="277" y="418"/>
                  <a:pt x="258" y="657"/>
                  <a:pt x="336" y="756"/>
                </a:cubicBezTo>
                <a:cubicBezTo>
                  <a:pt x="254" y="777"/>
                  <a:pt x="194" y="821"/>
                  <a:pt x="194" y="846"/>
                </a:cubicBezTo>
                <a:cubicBezTo>
                  <a:pt x="194" y="881"/>
                  <a:pt x="359" y="862"/>
                  <a:pt x="442" y="869"/>
                </a:cubicBezTo>
                <a:cubicBezTo>
                  <a:pt x="580" y="869"/>
                  <a:pt x="691" y="841"/>
                  <a:pt x="691" y="807"/>
                </a:cubicBezTo>
                <a:cubicBezTo>
                  <a:pt x="693" y="781"/>
                  <a:pt x="689" y="765"/>
                  <a:pt x="682" y="751"/>
                </a:cubicBezTo>
                <a:cubicBezTo>
                  <a:pt x="749" y="652"/>
                  <a:pt x="763" y="455"/>
                  <a:pt x="714" y="335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6508080" y="4936320"/>
            <a:ext cx="99720" cy="183600"/>
          </a:xfrm>
          <a:custGeom>
            <a:rect b="b" l="l" r="r" t="t"/>
            <a:pathLst>
              <a:path extrusionOk="0" h="511" w="278">
                <a:moveTo>
                  <a:pt x="255" y="0"/>
                </a:moveTo>
                <a:cubicBezTo>
                  <a:pt x="135" y="10"/>
                  <a:pt x="27" y="120"/>
                  <a:pt x="27" y="257"/>
                </a:cubicBezTo>
                <a:cubicBezTo>
                  <a:pt x="29" y="379"/>
                  <a:pt x="105" y="441"/>
                  <a:pt x="80" y="450"/>
                </a:cubicBezTo>
                <a:cubicBezTo>
                  <a:pt x="-123" y="522"/>
                  <a:pt x="107" y="469"/>
                  <a:pt x="268" y="510"/>
                </a:cubicBezTo>
                <a:cubicBezTo>
                  <a:pt x="319" y="524"/>
                  <a:pt x="160" y="347"/>
                  <a:pt x="160" y="206"/>
                </a:cubicBezTo>
                <a:cubicBezTo>
                  <a:pt x="160" y="120"/>
                  <a:pt x="197" y="47"/>
                  <a:pt x="255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6507000" y="4818960"/>
            <a:ext cx="179640" cy="281520"/>
          </a:xfrm>
          <a:custGeom>
            <a:rect b="b" l="l" r="r" t="t"/>
            <a:pathLst>
              <a:path extrusionOk="0" h="783" w="500">
                <a:moveTo>
                  <a:pt x="138" y="34"/>
                </a:moveTo>
                <a:cubicBezTo>
                  <a:pt x="87" y="18"/>
                  <a:pt x="41" y="7"/>
                  <a:pt x="0" y="0"/>
                </a:cubicBezTo>
                <a:cubicBezTo>
                  <a:pt x="4" y="18"/>
                  <a:pt x="7" y="39"/>
                  <a:pt x="9" y="57"/>
                </a:cubicBezTo>
                <a:cubicBezTo>
                  <a:pt x="293" y="129"/>
                  <a:pt x="567" y="417"/>
                  <a:pt x="399" y="783"/>
                </a:cubicBezTo>
                <a:cubicBezTo>
                  <a:pt x="480" y="669"/>
                  <a:pt x="500" y="572"/>
                  <a:pt x="500" y="424"/>
                </a:cubicBezTo>
                <a:cubicBezTo>
                  <a:pt x="500" y="265"/>
                  <a:pt x="279" y="78"/>
                  <a:pt x="138" y="3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6503399" y="4811400"/>
            <a:ext cx="196560" cy="290160"/>
          </a:xfrm>
          <a:custGeom>
            <a:rect b="b" l="l" r="r" t="t"/>
            <a:pathLst>
              <a:path extrusionOk="0" h="807" w="547">
                <a:moveTo>
                  <a:pt x="0" y="0"/>
                </a:moveTo>
                <a:cubicBezTo>
                  <a:pt x="10" y="14"/>
                  <a:pt x="14" y="32"/>
                  <a:pt x="17" y="51"/>
                </a:cubicBezTo>
                <a:cubicBezTo>
                  <a:pt x="259" y="118"/>
                  <a:pt x="490" y="272"/>
                  <a:pt x="490" y="547"/>
                </a:cubicBezTo>
                <a:cubicBezTo>
                  <a:pt x="490" y="609"/>
                  <a:pt x="453" y="748"/>
                  <a:pt x="407" y="807"/>
                </a:cubicBezTo>
                <a:cubicBezTo>
                  <a:pt x="497" y="743"/>
                  <a:pt x="547" y="591"/>
                  <a:pt x="547" y="445"/>
                </a:cubicBezTo>
                <a:cubicBezTo>
                  <a:pt x="550" y="215"/>
                  <a:pt x="377" y="78"/>
                  <a:pt x="171" y="23"/>
                </a:cubicBezTo>
                <a:cubicBezTo>
                  <a:pt x="109" y="7"/>
                  <a:pt x="53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6422760" y="4749120"/>
            <a:ext cx="46440" cy="48600"/>
          </a:xfrm>
          <a:custGeom>
            <a:rect b="b" l="l" r="r" t="t"/>
            <a:pathLst>
              <a:path extrusionOk="0" h="136" w="130">
                <a:moveTo>
                  <a:pt x="1" y="136"/>
                </a:moveTo>
                <a:cubicBezTo>
                  <a:pt x="-6" y="64"/>
                  <a:pt x="36" y="45"/>
                  <a:pt x="54" y="0"/>
                </a:cubicBezTo>
                <a:cubicBezTo>
                  <a:pt x="79" y="41"/>
                  <a:pt x="123" y="51"/>
                  <a:pt x="130" y="122"/>
                </a:cubicBezTo>
                <a:cubicBezTo>
                  <a:pt x="87" y="127"/>
                  <a:pt x="44" y="131"/>
                  <a:pt x="1" y="13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6351120" y="4745880"/>
            <a:ext cx="162360" cy="192240"/>
          </a:xfrm>
          <a:custGeom>
            <a:rect b="b" l="l" r="r" t="t"/>
            <a:pathLst>
              <a:path extrusionOk="0" h="535" w="452">
                <a:moveTo>
                  <a:pt x="335" y="0"/>
                </a:moveTo>
                <a:cubicBezTo>
                  <a:pt x="308" y="41"/>
                  <a:pt x="261" y="50"/>
                  <a:pt x="252" y="122"/>
                </a:cubicBezTo>
                <a:cubicBezTo>
                  <a:pt x="128" y="127"/>
                  <a:pt x="-10" y="295"/>
                  <a:pt x="1" y="429"/>
                </a:cubicBezTo>
                <a:cubicBezTo>
                  <a:pt x="3" y="466"/>
                  <a:pt x="102" y="535"/>
                  <a:pt x="226" y="535"/>
                </a:cubicBezTo>
                <a:cubicBezTo>
                  <a:pt x="351" y="535"/>
                  <a:pt x="452" y="424"/>
                  <a:pt x="452" y="288"/>
                </a:cubicBezTo>
                <a:cubicBezTo>
                  <a:pt x="455" y="207"/>
                  <a:pt x="429" y="163"/>
                  <a:pt x="385" y="143"/>
                </a:cubicBezTo>
                <a:cubicBezTo>
                  <a:pt x="392" y="71"/>
                  <a:pt x="352" y="48"/>
                  <a:pt x="335" y="0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446520" y="4768919"/>
            <a:ext cx="36000" cy="70200"/>
          </a:xfrm>
          <a:custGeom>
            <a:rect b="b" l="l" r="r" t="t"/>
            <a:pathLst>
              <a:path extrusionOk="0" h="196" w="101">
                <a:moveTo>
                  <a:pt x="40" y="194"/>
                </a:moveTo>
                <a:cubicBezTo>
                  <a:pt x="13" y="189"/>
                  <a:pt x="-9" y="189"/>
                  <a:pt x="3" y="90"/>
                </a:cubicBezTo>
                <a:cubicBezTo>
                  <a:pt x="10" y="37"/>
                  <a:pt x="43" y="30"/>
                  <a:pt x="63" y="0"/>
                </a:cubicBezTo>
                <a:cubicBezTo>
                  <a:pt x="76" y="35"/>
                  <a:pt x="104" y="51"/>
                  <a:pt x="100" y="104"/>
                </a:cubicBezTo>
                <a:cubicBezTo>
                  <a:pt x="88" y="203"/>
                  <a:pt x="68" y="199"/>
                  <a:pt x="40" y="194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388199" y="4827960"/>
            <a:ext cx="48600" cy="44640"/>
          </a:xfrm>
          <a:custGeom>
            <a:rect b="b" l="l" r="r" t="t"/>
            <a:pathLst>
              <a:path extrusionOk="0" h="125" w="136">
                <a:moveTo>
                  <a:pt x="60" y="125"/>
                </a:moveTo>
                <a:cubicBezTo>
                  <a:pt x="18" y="125"/>
                  <a:pt x="20" y="96"/>
                  <a:pt x="0" y="81"/>
                </a:cubicBezTo>
                <a:cubicBezTo>
                  <a:pt x="20" y="54"/>
                  <a:pt x="18" y="0"/>
                  <a:pt x="60" y="0"/>
                </a:cubicBezTo>
                <a:cubicBezTo>
                  <a:pt x="101" y="0"/>
                  <a:pt x="111" y="54"/>
                  <a:pt x="136" y="81"/>
                </a:cubicBezTo>
                <a:cubicBezTo>
                  <a:pt x="111" y="96"/>
                  <a:pt x="101" y="125"/>
                  <a:pt x="60" y="125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395399" y="4838040"/>
            <a:ext cx="29520" cy="27000"/>
          </a:xfrm>
          <a:custGeom>
            <a:rect b="b" l="l" r="r" t="t"/>
            <a:pathLst>
              <a:path extrusionOk="0" h="76" w="83">
                <a:moveTo>
                  <a:pt x="37" y="76"/>
                </a:moveTo>
                <a:cubicBezTo>
                  <a:pt x="11" y="76"/>
                  <a:pt x="12" y="57"/>
                  <a:pt x="0" y="48"/>
                </a:cubicBezTo>
                <a:cubicBezTo>
                  <a:pt x="12" y="32"/>
                  <a:pt x="11" y="0"/>
                  <a:pt x="37" y="0"/>
                </a:cubicBezTo>
                <a:cubicBezTo>
                  <a:pt x="62" y="0"/>
                  <a:pt x="68" y="32"/>
                  <a:pt x="83" y="48"/>
                </a:cubicBezTo>
                <a:cubicBezTo>
                  <a:pt x="68" y="57"/>
                  <a:pt x="62" y="76"/>
                  <a:pt x="37" y="7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381360" y="4843800"/>
            <a:ext cx="141120" cy="120600"/>
          </a:xfrm>
          <a:custGeom>
            <a:rect b="b" l="l" r="r" t="t"/>
            <a:pathLst>
              <a:path extrusionOk="0" h="336" w="393">
                <a:moveTo>
                  <a:pt x="275" y="27"/>
                </a:moveTo>
                <a:cubicBezTo>
                  <a:pt x="219" y="-43"/>
                  <a:pt x="218" y="43"/>
                  <a:pt x="189" y="50"/>
                </a:cubicBezTo>
                <a:cubicBezTo>
                  <a:pt x="198" y="53"/>
                  <a:pt x="206" y="56"/>
                  <a:pt x="215" y="59"/>
                </a:cubicBezTo>
                <a:cubicBezTo>
                  <a:pt x="200" y="66"/>
                  <a:pt x="184" y="73"/>
                  <a:pt x="169" y="80"/>
                </a:cubicBezTo>
                <a:cubicBezTo>
                  <a:pt x="173" y="84"/>
                  <a:pt x="176" y="88"/>
                  <a:pt x="180" y="91"/>
                </a:cubicBezTo>
                <a:cubicBezTo>
                  <a:pt x="172" y="91"/>
                  <a:pt x="165" y="91"/>
                  <a:pt x="157" y="91"/>
                </a:cubicBezTo>
                <a:cubicBezTo>
                  <a:pt x="162" y="95"/>
                  <a:pt x="166" y="99"/>
                  <a:pt x="171" y="103"/>
                </a:cubicBezTo>
                <a:cubicBezTo>
                  <a:pt x="168" y="106"/>
                  <a:pt x="165" y="108"/>
                  <a:pt x="162" y="110"/>
                </a:cubicBezTo>
                <a:cubicBezTo>
                  <a:pt x="146" y="100"/>
                  <a:pt x="129" y="96"/>
                  <a:pt x="111" y="96"/>
                </a:cubicBezTo>
                <a:cubicBezTo>
                  <a:pt x="51" y="96"/>
                  <a:pt x="0" y="149"/>
                  <a:pt x="0" y="216"/>
                </a:cubicBezTo>
                <a:cubicBezTo>
                  <a:pt x="0" y="283"/>
                  <a:pt x="49" y="336"/>
                  <a:pt x="111" y="336"/>
                </a:cubicBezTo>
                <a:cubicBezTo>
                  <a:pt x="171" y="336"/>
                  <a:pt x="222" y="283"/>
                  <a:pt x="222" y="216"/>
                </a:cubicBezTo>
                <a:cubicBezTo>
                  <a:pt x="222" y="214"/>
                  <a:pt x="222" y="212"/>
                  <a:pt x="222" y="209"/>
                </a:cubicBezTo>
                <a:cubicBezTo>
                  <a:pt x="236" y="213"/>
                  <a:pt x="249" y="217"/>
                  <a:pt x="263" y="220"/>
                </a:cubicBezTo>
                <a:cubicBezTo>
                  <a:pt x="260" y="210"/>
                  <a:pt x="257" y="199"/>
                  <a:pt x="254" y="188"/>
                </a:cubicBezTo>
                <a:cubicBezTo>
                  <a:pt x="270" y="188"/>
                  <a:pt x="286" y="188"/>
                  <a:pt x="302" y="188"/>
                </a:cubicBezTo>
                <a:cubicBezTo>
                  <a:pt x="295" y="182"/>
                  <a:pt x="288" y="176"/>
                  <a:pt x="282" y="170"/>
                </a:cubicBezTo>
                <a:cubicBezTo>
                  <a:pt x="305" y="153"/>
                  <a:pt x="328" y="135"/>
                  <a:pt x="351" y="117"/>
                </a:cubicBezTo>
                <a:cubicBezTo>
                  <a:pt x="337" y="117"/>
                  <a:pt x="323" y="117"/>
                  <a:pt x="309" y="117"/>
                </a:cubicBezTo>
                <a:cubicBezTo>
                  <a:pt x="330" y="104"/>
                  <a:pt x="352" y="91"/>
                  <a:pt x="374" y="77"/>
                </a:cubicBezTo>
                <a:cubicBezTo>
                  <a:pt x="359" y="77"/>
                  <a:pt x="344" y="77"/>
                  <a:pt x="329" y="77"/>
                </a:cubicBezTo>
                <a:cubicBezTo>
                  <a:pt x="354" y="75"/>
                  <a:pt x="421" y="23"/>
                  <a:pt x="379" y="38"/>
                </a:cubicBezTo>
                <a:cubicBezTo>
                  <a:pt x="337" y="52"/>
                  <a:pt x="309" y="31"/>
                  <a:pt x="275" y="27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6336000" y="4925160"/>
            <a:ext cx="181080" cy="91440"/>
          </a:xfrm>
          <a:custGeom>
            <a:rect b="b" l="l" r="r" t="t"/>
            <a:pathLst>
              <a:path extrusionOk="0" h="255" w="504">
                <a:moveTo>
                  <a:pt x="197" y="126"/>
                </a:moveTo>
                <a:cubicBezTo>
                  <a:pt x="133" y="114"/>
                  <a:pt x="26" y="138"/>
                  <a:pt x="4" y="89"/>
                </a:cubicBezTo>
                <a:cubicBezTo>
                  <a:pt x="-28" y="20"/>
                  <a:pt x="167" y="-22"/>
                  <a:pt x="217" y="11"/>
                </a:cubicBezTo>
                <a:cubicBezTo>
                  <a:pt x="337" y="84"/>
                  <a:pt x="499" y="-58"/>
                  <a:pt x="504" y="156"/>
                </a:cubicBezTo>
                <a:cubicBezTo>
                  <a:pt x="506" y="209"/>
                  <a:pt x="379" y="364"/>
                  <a:pt x="197" y="126"/>
                </a:cubicBez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918000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819036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1"/>
          <p:cNvGrpSpPr/>
          <p:nvPr/>
        </p:nvGrpSpPr>
        <p:grpSpPr>
          <a:xfrm>
            <a:off x="8820000" y="3600000"/>
            <a:ext cx="359640" cy="269640"/>
            <a:chOff x="8820000" y="3600000"/>
            <a:chExt cx="359640" cy="269640"/>
          </a:xfrm>
        </p:grpSpPr>
        <p:sp>
          <p:nvSpPr>
            <p:cNvPr id="82" name="Google Shape;82;p11"/>
            <p:cNvSpPr/>
            <p:nvPr/>
          </p:nvSpPr>
          <p:spPr>
            <a:xfrm>
              <a:off x="8968680" y="360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8820000" y="360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9140400" y="371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094680" y="372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844480" y="364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861400" y="369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887320" y="3728520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8919000" y="376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8460000" y="3780000"/>
            <a:ext cx="359640" cy="269640"/>
            <a:chOff x="8460000" y="3780000"/>
            <a:chExt cx="359640" cy="269640"/>
          </a:xfrm>
        </p:grpSpPr>
        <p:sp>
          <p:nvSpPr>
            <p:cNvPr id="91" name="Google Shape;91;p11"/>
            <p:cNvSpPr/>
            <p:nvPr/>
          </p:nvSpPr>
          <p:spPr>
            <a:xfrm>
              <a:off x="8608680" y="378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8460000" y="378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8780400" y="389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8734680" y="390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8484480" y="382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8501400" y="387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8527320" y="3908520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559000" y="394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13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918036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8190720" y="4140000"/>
            <a:ext cx="180000" cy="90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4B53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3"/>
          <p:cNvGrpSpPr/>
          <p:nvPr/>
        </p:nvGrpSpPr>
        <p:grpSpPr>
          <a:xfrm>
            <a:off x="8640000" y="3690000"/>
            <a:ext cx="359640" cy="269640"/>
            <a:chOff x="8640000" y="3690000"/>
            <a:chExt cx="359640" cy="269640"/>
          </a:xfrm>
        </p:grpSpPr>
        <p:sp>
          <p:nvSpPr>
            <p:cNvPr id="177" name="Google Shape;177;p13"/>
            <p:cNvSpPr/>
            <p:nvPr/>
          </p:nvSpPr>
          <p:spPr>
            <a:xfrm>
              <a:off x="8788680" y="369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8640000" y="369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960400" y="380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914680" y="381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664480" y="373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681400" y="378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707320" y="3818519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739000" y="385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9180000" y="3510000"/>
            <a:ext cx="359640" cy="269640"/>
            <a:chOff x="9180000" y="3510000"/>
            <a:chExt cx="359640" cy="269640"/>
          </a:xfrm>
        </p:grpSpPr>
        <p:sp>
          <p:nvSpPr>
            <p:cNvPr id="186" name="Google Shape;186;p13"/>
            <p:cNvSpPr/>
            <p:nvPr/>
          </p:nvSpPr>
          <p:spPr>
            <a:xfrm>
              <a:off x="9328680" y="3510000"/>
              <a:ext cx="87120" cy="156240"/>
            </a:xfrm>
            <a:custGeom>
              <a:rect b="b" l="l" r="r" t="t"/>
              <a:pathLst>
                <a:path extrusionOk="0" h="435" w="243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9180000" y="3510000"/>
              <a:ext cx="326160" cy="269640"/>
            </a:xfrm>
            <a:custGeom>
              <a:rect b="b" l="l" r="r" t="t"/>
              <a:pathLst>
                <a:path extrusionOk="0" h="750" w="907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9500400" y="3628800"/>
              <a:ext cx="39240" cy="27000"/>
            </a:xfrm>
            <a:custGeom>
              <a:rect b="b" l="l" r="r" t="t"/>
              <a:pathLst>
                <a:path extrusionOk="0" h="76" w="110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9454680" y="3630960"/>
              <a:ext cx="20520" cy="19800"/>
            </a:xfrm>
            <a:custGeom>
              <a:rect b="b" l="l" r="r" t="t"/>
              <a:pathLst>
                <a:path extrusionOk="0" h="56" w="58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9204480" y="3551760"/>
              <a:ext cx="49680" cy="19800"/>
            </a:xfrm>
            <a:custGeom>
              <a:rect b="b" l="l" r="r" t="t"/>
              <a:pathLst>
                <a:path extrusionOk="0" h="56" w="139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9221400" y="3600720"/>
              <a:ext cx="56520" cy="11160"/>
            </a:xfrm>
            <a:custGeom>
              <a:rect b="b" l="l" r="r" t="t"/>
              <a:pathLst>
                <a:path extrusionOk="0" h="32" w="158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9247320" y="3638519"/>
              <a:ext cx="51120" cy="6840"/>
            </a:xfrm>
            <a:custGeom>
              <a:rect b="b" l="l" r="r" t="t"/>
              <a:pathLst>
                <a:path extrusionOk="0" h="20" w="143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279000" y="3675240"/>
              <a:ext cx="46800" cy="6480"/>
            </a:xfrm>
            <a:custGeom>
              <a:rect b="b" l="l" r="r" t="t"/>
              <a:pathLst>
                <a:path extrusionOk="0" h="19" w="131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7" name="Google Shape;267;p16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8" name="Google Shape;268;p16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9" name="Google Shape;269;p16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0" name="Google Shape;270;p16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9000000" y="4766399"/>
            <a:ext cx="497160" cy="397081"/>
            <a:chOff x="9000000" y="4766399"/>
            <a:chExt cx="497160" cy="397081"/>
          </a:xfrm>
        </p:grpSpPr>
        <p:sp>
          <p:nvSpPr>
            <p:cNvPr id="272" name="Google Shape;272;p16"/>
            <p:cNvSpPr/>
            <p:nvPr/>
          </p:nvSpPr>
          <p:spPr>
            <a:xfrm>
              <a:off x="9345960" y="4894200"/>
              <a:ext cx="151200" cy="228600"/>
            </a:xfrm>
            <a:custGeom>
              <a:rect b="b" l="l" r="r" t="t"/>
              <a:pathLst>
                <a:path extrusionOk="0" h="636" w="421">
                  <a:moveTo>
                    <a:pt x="240" y="544"/>
                  </a:moveTo>
                  <a:cubicBezTo>
                    <a:pt x="360" y="440"/>
                    <a:pt x="432" y="313"/>
                    <a:pt x="420" y="143"/>
                  </a:cubicBezTo>
                  <a:cubicBezTo>
                    <a:pt x="415" y="76"/>
                    <a:pt x="390" y="32"/>
                    <a:pt x="360" y="5"/>
                  </a:cubicBezTo>
                  <a:cubicBezTo>
                    <a:pt x="337" y="-16"/>
                    <a:pt x="196" y="32"/>
                    <a:pt x="196" y="185"/>
                  </a:cubicBezTo>
                  <a:cubicBezTo>
                    <a:pt x="198" y="474"/>
                    <a:pt x="65" y="484"/>
                    <a:pt x="0" y="634"/>
                  </a:cubicBezTo>
                  <a:cubicBezTo>
                    <a:pt x="69" y="645"/>
                    <a:pt x="152" y="622"/>
                    <a:pt x="240" y="5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9331919" y="4887360"/>
              <a:ext cx="143280" cy="233640"/>
            </a:xfrm>
            <a:custGeom>
              <a:rect b="b" l="l" r="r" t="t"/>
              <a:pathLst>
                <a:path extrusionOk="0" h="650" w="399">
                  <a:moveTo>
                    <a:pt x="399" y="24"/>
                  </a:moveTo>
                  <a:cubicBezTo>
                    <a:pt x="323" y="-55"/>
                    <a:pt x="187" y="77"/>
                    <a:pt x="187" y="197"/>
                  </a:cubicBezTo>
                  <a:cubicBezTo>
                    <a:pt x="187" y="487"/>
                    <a:pt x="67" y="513"/>
                    <a:pt x="0" y="643"/>
                  </a:cubicBezTo>
                  <a:cubicBezTo>
                    <a:pt x="12" y="646"/>
                    <a:pt x="11" y="650"/>
                    <a:pt x="37" y="650"/>
                  </a:cubicBezTo>
                  <a:cubicBezTo>
                    <a:pt x="122" y="582"/>
                    <a:pt x="249" y="453"/>
                    <a:pt x="249" y="231"/>
                  </a:cubicBezTo>
                  <a:cubicBezTo>
                    <a:pt x="249" y="93"/>
                    <a:pt x="318" y="35"/>
                    <a:pt x="399" y="2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9331919" y="4883040"/>
              <a:ext cx="135000" cy="234720"/>
            </a:xfrm>
            <a:custGeom>
              <a:rect b="b" l="l" r="r" t="t"/>
              <a:pathLst>
                <a:path extrusionOk="0" h="653" w="376">
                  <a:moveTo>
                    <a:pt x="376" y="17"/>
                  </a:moveTo>
                  <a:cubicBezTo>
                    <a:pt x="288" y="-36"/>
                    <a:pt x="159" y="40"/>
                    <a:pt x="159" y="186"/>
                  </a:cubicBezTo>
                  <a:cubicBezTo>
                    <a:pt x="159" y="423"/>
                    <a:pt x="53" y="414"/>
                    <a:pt x="0" y="529"/>
                  </a:cubicBezTo>
                  <a:cubicBezTo>
                    <a:pt x="0" y="570"/>
                    <a:pt x="0" y="612"/>
                    <a:pt x="0" y="653"/>
                  </a:cubicBezTo>
                  <a:cubicBezTo>
                    <a:pt x="37" y="628"/>
                    <a:pt x="212" y="479"/>
                    <a:pt x="212" y="218"/>
                  </a:cubicBezTo>
                  <a:cubicBezTo>
                    <a:pt x="212" y="79"/>
                    <a:pt x="293" y="19"/>
                    <a:pt x="376" y="1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9000000" y="4921560"/>
              <a:ext cx="229680" cy="213840"/>
            </a:xfrm>
            <a:custGeom>
              <a:rect b="b" l="l" r="r" t="t"/>
              <a:pathLst>
                <a:path extrusionOk="0" h="595" w="639">
                  <a:moveTo>
                    <a:pt x="4" y="88"/>
                  </a:moveTo>
                  <a:cubicBezTo>
                    <a:pt x="-28" y="19"/>
                    <a:pt x="140" y="-18"/>
                    <a:pt x="198" y="9"/>
                  </a:cubicBezTo>
                  <a:cubicBezTo>
                    <a:pt x="198" y="48"/>
                    <a:pt x="198" y="86"/>
                    <a:pt x="198" y="125"/>
                  </a:cubicBezTo>
                  <a:cubicBezTo>
                    <a:pt x="133" y="112"/>
                    <a:pt x="27" y="136"/>
                    <a:pt x="4" y="88"/>
                  </a:cubicBezTo>
                  <a:close/>
                  <a:moveTo>
                    <a:pt x="390" y="571"/>
                  </a:moveTo>
                  <a:cubicBezTo>
                    <a:pt x="390" y="537"/>
                    <a:pt x="503" y="469"/>
                    <a:pt x="639" y="469"/>
                  </a:cubicBezTo>
                  <a:cubicBezTo>
                    <a:pt x="639" y="511"/>
                    <a:pt x="639" y="553"/>
                    <a:pt x="639" y="595"/>
                  </a:cubicBezTo>
                  <a:cubicBezTo>
                    <a:pt x="556" y="587"/>
                    <a:pt x="390" y="606"/>
                    <a:pt x="390" y="5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9083880" y="4851000"/>
              <a:ext cx="267120" cy="312480"/>
            </a:xfrm>
            <a:custGeom>
              <a:rect b="b" l="l" r="r" t="t"/>
              <a:pathLst>
                <a:path extrusionOk="0" h="869" w="743">
                  <a:moveTo>
                    <a:pt x="714" y="335"/>
                  </a:moveTo>
                  <a:cubicBezTo>
                    <a:pt x="675" y="238"/>
                    <a:pt x="571" y="120"/>
                    <a:pt x="419" y="55"/>
                  </a:cubicBezTo>
                  <a:cubicBezTo>
                    <a:pt x="39" y="-111"/>
                    <a:pt x="-99" y="141"/>
                    <a:pt x="74" y="268"/>
                  </a:cubicBezTo>
                  <a:cubicBezTo>
                    <a:pt x="277" y="418"/>
                    <a:pt x="258" y="657"/>
                    <a:pt x="336" y="756"/>
                  </a:cubicBezTo>
                  <a:cubicBezTo>
                    <a:pt x="254" y="777"/>
                    <a:pt x="194" y="821"/>
                    <a:pt x="194" y="846"/>
                  </a:cubicBezTo>
                  <a:cubicBezTo>
                    <a:pt x="194" y="881"/>
                    <a:pt x="359" y="862"/>
                    <a:pt x="442" y="869"/>
                  </a:cubicBezTo>
                  <a:cubicBezTo>
                    <a:pt x="580" y="869"/>
                    <a:pt x="691" y="841"/>
                    <a:pt x="691" y="807"/>
                  </a:cubicBezTo>
                  <a:cubicBezTo>
                    <a:pt x="693" y="781"/>
                    <a:pt x="689" y="765"/>
                    <a:pt x="682" y="751"/>
                  </a:cubicBezTo>
                  <a:cubicBezTo>
                    <a:pt x="749" y="652"/>
                    <a:pt x="763" y="455"/>
                    <a:pt x="714" y="3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9187200" y="4956840"/>
              <a:ext cx="99720" cy="183600"/>
            </a:xfrm>
            <a:custGeom>
              <a:rect b="b" l="l" r="r" t="t"/>
              <a:pathLst>
                <a:path extrusionOk="0" h="511" w="278">
                  <a:moveTo>
                    <a:pt x="255" y="0"/>
                  </a:moveTo>
                  <a:cubicBezTo>
                    <a:pt x="135" y="10"/>
                    <a:pt x="27" y="120"/>
                    <a:pt x="27" y="257"/>
                  </a:cubicBezTo>
                  <a:cubicBezTo>
                    <a:pt x="29" y="379"/>
                    <a:pt x="105" y="441"/>
                    <a:pt x="80" y="450"/>
                  </a:cubicBezTo>
                  <a:cubicBezTo>
                    <a:pt x="-123" y="522"/>
                    <a:pt x="107" y="469"/>
                    <a:pt x="268" y="510"/>
                  </a:cubicBezTo>
                  <a:cubicBezTo>
                    <a:pt x="319" y="524"/>
                    <a:pt x="160" y="347"/>
                    <a:pt x="160" y="206"/>
                  </a:cubicBezTo>
                  <a:cubicBezTo>
                    <a:pt x="160" y="120"/>
                    <a:pt x="197" y="47"/>
                    <a:pt x="25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9186120" y="4839480"/>
              <a:ext cx="179640" cy="281520"/>
            </a:xfrm>
            <a:custGeom>
              <a:rect b="b" l="l" r="r" t="t"/>
              <a:pathLst>
                <a:path extrusionOk="0" h="783" w="500">
                  <a:moveTo>
                    <a:pt x="138" y="34"/>
                  </a:moveTo>
                  <a:cubicBezTo>
                    <a:pt x="87" y="18"/>
                    <a:pt x="41" y="7"/>
                    <a:pt x="0" y="0"/>
                  </a:cubicBezTo>
                  <a:cubicBezTo>
                    <a:pt x="4" y="18"/>
                    <a:pt x="7" y="39"/>
                    <a:pt x="9" y="57"/>
                  </a:cubicBezTo>
                  <a:cubicBezTo>
                    <a:pt x="293" y="129"/>
                    <a:pt x="567" y="417"/>
                    <a:pt x="399" y="783"/>
                  </a:cubicBezTo>
                  <a:cubicBezTo>
                    <a:pt x="480" y="669"/>
                    <a:pt x="500" y="572"/>
                    <a:pt x="500" y="424"/>
                  </a:cubicBezTo>
                  <a:cubicBezTo>
                    <a:pt x="500" y="265"/>
                    <a:pt x="279" y="78"/>
                    <a:pt x="13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9182520" y="4831920"/>
              <a:ext cx="196560" cy="290160"/>
            </a:xfrm>
            <a:custGeom>
              <a:rect b="b" l="l" r="r" t="t"/>
              <a:pathLst>
                <a:path extrusionOk="0" h="807" w="547">
                  <a:moveTo>
                    <a:pt x="0" y="0"/>
                  </a:moveTo>
                  <a:cubicBezTo>
                    <a:pt x="10" y="14"/>
                    <a:pt x="14" y="32"/>
                    <a:pt x="17" y="51"/>
                  </a:cubicBezTo>
                  <a:cubicBezTo>
                    <a:pt x="259" y="118"/>
                    <a:pt x="490" y="272"/>
                    <a:pt x="490" y="547"/>
                  </a:cubicBezTo>
                  <a:cubicBezTo>
                    <a:pt x="490" y="609"/>
                    <a:pt x="453" y="748"/>
                    <a:pt x="407" y="807"/>
                  </a:cubicBezTo>
                  <a:cubicBezTo>
                    <a:pt x="497" y="743"/>
                    <a:pt x="547" y="591"/>
                    <a:pt x="547" y="445"/>
                  </a:cubicBezTo>
                  <a:cubicBezTo>
                    <a:pt x="550" y="215"/>
                    <a:pt x="377" y="78"/>
                    <a:pt x="171" y="23"/>
                  </a:cubicBezTo>
                  <a:cubicBezTo>
                    <a:pt x="109" y="7"/>
                    <a:pt x="53" y="0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9101880" y="4769640"/>
              <a:ext cx="46440" cy="48600"/>
            </a:xfrm>
            <a:custGeom>
              <a:rect b="b" l="l" r="r" t="t"/>
              <a:pathLst>
                <a:path extrusionOk="0" h="136" w="130">
                  <a:moveTo>
                    <a:pt x="1" y="136"/>
                  </a:moveTo>
                  <a:cubicBezTo>
                    <a:pt x="-6" y="64"/>
                    <a:pt x="36" y="45"/>
                    <a:pt x="54" y="0"/>
                  </a:cubicBezTo>
                  <a:cubicBezTo>
                    <a:pt x="79" y="41"/>
                    <a:pt x="123" y="51"/>
                    <a:pt x="130" y="122"/>
                  </a:cubicBezTo>
                  <a:cubicBezTo>
                    <a:pt x="87" y="127"/>
                    <a:pt x="44" y="131"/>
                    <a:pt x="1" y="13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9030240" y="4766399"/>
              <a:ext cx="162360" cy="192240"/>
            </a:xfrm>
            <a:custGeom>
              <a:rect b="b" l="l" r="r" t="t"/>
              <a:pathLst>
                <a:path extrusionOk="0" h="535" w="452">
                  <a:moveTo>
                    <a:pt x="335" y="0"/>
                  </a:moveTo>
                  <a:cubicBezTo>
                    <a:pt x="308" y="41"/>
                    <a:pt x="261" y="50"/>
                    <a:pt x="252" y="122"/>
                  </a:cubicBezTo>
                  <a:cubicBezTo>
                    <a:pt x="128" y="127"/>
                    <a:pt x="-10" y="295"/>
                    <a:pt x="1" y="429"/>
                  </a:cubicBezTo>
                  <a:cubicBezTo>
                    <a:pt x="3" y="466"/>
                    <a:pt x="102" y="535"/>
                    <a:pt x="226" y="535"/>
                  </a:cubicBezTo>
                  <a:cubicBezTo>
                    <a:pt x="351" y="535"/>
                    <a:pt x="452" y="424"/>
                    <a:pt x="452" y="288"/>
                  </a:cubicBezTo>
                  <a:cubicBezTo>
                    <a:pt x="455" y="207"/>
                    <a:pt x="429" y="163"/>
                    <a:pt x="385" y="143"/>
                  </a:cubicBezTo>
                  <a:cubicBezTo>
                    <a:pt x="392" y="71"/>
                    <a:pt x="352" y="48"/>
                    <a:pt x="33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9125640" y="4789440"/>
              <a:ext cx="36000" cy="70200"/>
            </a:xfrm>
            <a:custGeom>
              <a:rect b="b" l="l" r="r" t="t"/>
              <a:pathLst>
                <a:path extrusionOk="0" h="196" w="101">
                  <a:moveTo>
                    <a:pt x="40" y="194"/>
                  </a:moveTo>
                  <a:cubicBezTo>
                    <a:pt x="13" y="189"/>
                    <a:pt x="-9" y="189"/>
                    <a:pt x="3" y="90"/>
                  </a:cubicBezTo>
                  <a:cubicBezTo>
                    <a:pt x="10" y="37"/>
                    <a:pt x="43" y="30"/>
                    <a:pt x="63" y="0"/>
                  </a:cubicBezTo>
                  <a:cubicBezTo>
                    <a:pt x="76" y="35"/>
                    <a:pt x="104" y="51"/>
                    <a:pt x="100" y="104"/>
                  </a:cubicBezTo>
                  <a:cubicBezTo>
                    <a:pt x="88" y="203"/>
                    <a:pt x="68" y="199"/>
                    <a:pt x="40" y="19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9067320" y="4848480"/>
              <a:ext cx="48600" cy="44640"/>
            </a:xfrm>
            <a:custGeom>
              <a:rect b="b" l="l" r="r" t="t"/>
              <a:pathLst>
                <a:path extrusionOk="0" h="125" w="136">
                  <a:moveTo>
                    <a:pt x="60" y="125"/>
                  </a:moveTo>
                  <a:cubicBezTo>
                    <a:pt x="18" y="125"/>
                    <a:pt x="20" y="96"/>
                    <a:pt x="0" y="81"/>
                  </a:cubicBezTo>
                  <a:cubicBezTo>
                    <a:pt x="20" y="54"/>
                    <a:pt x="18" y="0"/>
                    <a:pt x="60" y="0"/>
                  </a:cubicBezTo>
                  <a:cubicBezTo>
                    <a:pt x="101" y="0"/>
                    <a:pt x="111" y="54"/>
                    <a:pt x="136" y="81"/>
                  </a:cubicBezTo>
                  <a:cubicBezTo>
                    <a:pt x="111" y="96"/>
                    <a:pt x="101" y="125"/>
                    <a:pt x="60" y="12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9074520" y="4858560"/>
              <a:ext cx="29520" cy="27000"/>
            </a:xfrm>
            <a:custGeom>
              <a:rect b="b" l="l" r="r" t="t"/>
              <a:pathLst>
                <a:path extrusionOk="0" h="76" w="83">
                  <a:moveTo>
                    <a:pt x="37" y="76"/>
                  </a:moveTo>
                  <a:cubicBezTo>
                    <a:pt x="11" y="76"/>
                    <a:pt x="12" y="57"/>
                    <a:pt x="0" y="48"/>
                  </a:cubicBezTo>
                  <a:cubicBezTo>
                    <a:pt x="12" y="32"/>
                    <a:pt x="11" y="0"/>
                    <a:pt x="37" y="0"/>
                  </a:cubicBezTo>
                  <a:cubicBezTo>
                    <a:pt x="62" y="0"/>
                    <a:pt x="68" y="32"/>
                    <a:pt x="83" y="48"/>
                  </a:cubicBezTo>
                  <a:cubicBezTo>
                    <a:pt x="68" y="57"/>
                    <a:pt x="62" y="76"/>
                    <a:pt x="37" y="7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9060480" y="4864320"/>
              <a:ext cx="141120" cy="120600"/>
            </a:xfrm>
            <a:custGeom>
              <a:rect b="b" l="l" r="r" t="t"/>
              <a:pathLst>
                <a:path extrusionOk="0" h="336" w="393">
                  <a:moveTo>
                    <a:pt x="275" y="27"/>
                  </a:moveTo>
                  <a:cubicBezTo>
                    <a:pt x="219" y="-43"/>
                    <a:pt x="218" y="43"/>
                    <a:pt x="189" y="50"/>
                  </a:cubicBezTo>
                  <a:cubicBezTo>
                    <a:pt x="198" y="53"/>
                    <a:pt x="206" y="56"/>
                    <a:pt x="215" y="59"/>
                  </a:cubicBezTo>
                  <a:cubicBezTo>
                    <a:pt x="200" y="66"/>
                    <a:pt x="184" y="73"/>
                    <a:pt x="169" y="80"/>
                  </a:cubicBezTo>
                  <a:cubicBezTo>
                    <a:pt x="173" y="84"/>
                    <a:pt x="176" y="88"/>
                    <a:pt x="180" y="91"/>
                  </a:cubicBezTo>
                  <a:cubicBezTo>
                    <a:pt x="172" y="91"/>
                    <a:pt x="165" y="91"/>
                    <a:pt x="157" y="91"/>
                  </a:cubicBezTo>
                  <a:cubicBezTo>
                    <a:pt x="162" y="95"/>
                    <a:pt x="166" y="99"/>
                    <a:pt x="171" y="103"/>
                  </a:cubicBezTo>
                  <a:cubicBezTo>
                    <a:pt x="168" y="106"/>
                    <a:pt x="165" y="108"/>
                    <a:pt x="162" y="110"/>
                  </a:cubicBezTo>
                  <a:cubicBezTo>
                    <a:pt x="146" y="100"/>
                    <a:pt x="129" y="96"/>
                    <a:pt x="111" y="96"/>
                  </a:cubicBezTo>
                  <a:cubicBezTo>
                    <a:pt x="51" y="96"/>
                    <a:pt x="0" y="149"/>
                    <a:pt x="0" y="216"/>
                  </a:cubicBezTo>
                  <a:cubicBezTo>
                    <a:pt x="0" y="283"/>
                    <a:pt x="49" y="336"/>
                    <a:pt x="111" y="336"/>
                  </a:cubicBezTo>
                  <a:cubicBezTo>
                    <a:pt x="171" y="336"/>
                    <a:pt x="222" y="283"/>
                    <a:pt x="222" y="216"/>
                  </a:cubicBezTo>
                  <a:cubicBezTo>
                    <a:pt x="222" y="214"/>
                    <a:pt x="222" y="212"/>
                    <a:pt x="222" y="209"/>
                  </a:cubicBezTo>
                  <a:cubicBezTo>
                    <a:pt x="236" y="213"/>
                    <a:pt x="249" y="217"/>
                    <a:pt x="263" y="220"/>
                  </a:cubicBezTo>
                  <a:cubicBezTo>
                    <a:pt x="260" y="210"/>
                    <a:pt x="257" y="199"/>
                    <a:pt x="254" y="188"/>
                  </a:cubicBezTo>
                  <a:cubicBezTo>
                    <a:pt x="270" y="188"/>
                    <a:pt x="286" y="188"/>
                    <a:pt x="302" y="188"/>
                  </a:cubicBezTo>
                  <a:cubicBezTo>
                    <a:pt x="295" y="182"/>
                    <a:pt x="288" y="176"/>
                    <a:pt x="282" y="170"/>
                  </a:cubicBezTo>
                  <a:cubicBezTo>
                    <a:pt x="305" y="153"/>
                    <a:pt x="328" y="135"/>
                    <a:pt x="351" y="117"/>
                  </a:cubicBezTo>
                  <a:cubicBezTo>
                    <a:pt x="337" y="117"/>
                    <a:pt x="323" y="117"/>
                    <a:pt x="309" y="117"/>
                  </a:cubicBezTo>
                  <a:cubicBezTo>
                    <a:pt x="330" y="104"/>
                    <a:pt x="352" y="91"/>
                    <a:pt x="374" y="77"/>
                  </a:cubicBezTo>
                  <a:cubicBezTo>
                    <a:pt x="359" y="77"/>
                    <a:pt x="344" y="77"/>
                    <a:pt x="329" y="77"/>
                  </a:cubicBezTo>
                  <a:cubicBezTo>
                    <a:pt x="354" y="75"/>
                    <a:pt x="421" y="23"/>
                    <a:pt x="379" y="38"/>
                  </a:cubicBezTo>
                  <a:cubicBezTo>
                    <a:pt x="337" y="52"/>
                    <a:pt x="309" y="31"/>
                    <a:pt x="275" y="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9015120" y="4945679"/>
              <a:ext cx="181080" cy="91440"/>
            </a:xfrm>
            <a:custGeom>
              <a:rect b="b" l="l" r="r" t="t"/>
              <a:pathLst>
                <a:path extrusionOk="0" h="255" w="504">
                  <a:moveTo>
                    <a:pt x="197" y="126"/>
                  </a:moveTo>
                  <a:cubicBezTo>
                    <a:pt x="133" y="114"/>
                    <a:pt x="26" y="138"/>
                    <a:pt x="4" y="89"/>
                  </a:cubicBezTo>
                  <a:cubicBezTo>
                    <a:pt x="-28" y="20"/>
                    <a:pt x="167" y="-22"/>
                    <a:pt x="217" y="11"/>
                  </a:cubicBezTo>
                  <a:cubicBezTo>
                    <a:pt x="337" y="84"/>
                    <a:pt x="499" y="-58"/>
                    <a:pt x="504" y="156"/>
                  </a:cubicBezTo>
                  <a:cubicBezTo>
                    <a:pt x="506" y="209"/>
                    <a:pt x="379" y="364"/>
                    <a:pt x="197" y="12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16"/>
          <p:cNvGrpSpPr/>
          <p:nvPr/>
        </p:nvGrpSpPr>
        <p:grpSpPr>
          <a:xfrm>
            <a:off x="8190000" y="4770000"/>
            <a:ext cx="449640" cy="539999"/>
            <a:chOff x="8190000" y="4770000"/>
            <a:chExt cx="449640" cy="539999"/>
          </a:xfrm>
        </p:grpSpPr>
        <p:sp>
          <p:nvSpPr>
            <p:cNvPr id="288" name="Google Shape;288;p16"/>
            <p:cNvSpPr/>
            <p:nvPr/>
          </p:nvSpPr>
          <p:spPr>
            <a:xfrm>
              <a:off x="8190000" y="5139720"/>
              <a:ext cx="78120" cy="78840"/>
            </a:xfrm>
            <a:custGeom>
              <a:rect b="b" l="l" r="r" t="t"/>
              <a:pathLst>
                <a:path extrusionOk="0" h="220" w="218">
                  <a:moveTo>
                    <a:pt x="0" y="110"/>
                  </a:moveTo>
                  <a:cubicBezTo>
                    <a:pt x="0" y="129"/>
                    <a:pt x="5" y="149"/>
                    <a:pt x="14" y="165"/>
                  </a:cubicBezTo>
                  <a:cubicBezTo>
                    <a:pt x="24" y="182"/>
                    <a:pt x="38" y="196"/>
                    <a:pt x="55" y="205"/>
                  </a:cubicBezTo>
                  <a:cubicBezTo>
                    <a:pt x="71" y="215"/>
                    <a:pt x="90" y="220"/>
                    <a:pt x="109" y="220"/>
                  </a:cubicBezTo>
                  <a:cubicBezTo>
                    <a:pt x="129" y="220"/>
                    <a:pt x="147" y="215"/>
                    <a:pt x="164" y="205"/>
                  </a:cubicBezTo>
                  <a:cubicBezTo>
                    <a:pt x="181" y="196"/>
                    <a:pt x="194" y="182"/>
                    <a:pt x="203" y="165"/>
                  </a:cubicBezTo>
                  <a:cubicBezTo>
                    <a:pt x="213" y="149"/>
                    <a:pt x="218" y="129"/>
                    <a:pt x="218" y="110"/>
                  </a:cubicBezTo>
                  <a:cubicBezTo>
                    <a:pt x="218" y="91"/>
                    <a:pt x="214" y="72"/>
                    <a:pt x="203" y="55"/>
                  </a:cubicBezTo>
                  <a:cubicBezTo>
                    <a:pt x="194" y="39"/>
                    <a:pt x="181" y="25"/>
                    <a:pt x="164" y="15"/>
                  </a:cubicBezTo>
                  <a:cubicBezTo>
                    <a:pt x="147" y="5"/>
                    <a:pt x="128" y="0"/>
                    <a:pt x="109" y="0"/>
                  </a:cubicBezTo>
                  <a:cubicBezTo>
                    <a:pt x="90" y="0"/>
                    <a:pt x="71" y="5"/>
                    <a:pt x="55" y="15"/>
                  </a:cubicBezTo>
                  <a:cubicBezTo>
                    <a:pt x="38" y="25"/>
                    <a:pt x="24" y="39"/>
                    <a:pt x="14" y="55"/>
                  </a:cubicBezTo>
                  <a:cubicBezTo>
                    <a:pt x="5" y="72"/>
                    <a:pt x="0" y="91"/>
                    <a:pt x="0" y="1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8218440" y="5131080"/>
              <a:ext cx="136080" cy="156960"/>
            </a:xfrm>
            <a:custGeom>
              <a:rect b="b" l="l" r="r" t="t"/>
              <a:pathLst>
                <a:path extrusionOk="0" h="437" w="379">
                  <a:moveTo>
                    <a:pt x="22" y="367"/>
                  </a:moveTo>
                  <a:cubicBezTo>
                    <a:pt x="-61" y="85"/>
                    <a:pt x="113" y="122"/>
                    <a:pt x="158" y="0"/>
                  </a:cubicBezTo>
                  <a:cubicBezTo>
                    <a:pt x="223" y="29"/>
                    <a:pt x="288" y="58"/>
                    <a:pt x="352" y="87"/>
                  </a:cubicBezTo>
                  <a:cubicBezTo>
                    <a:pt x="352" y="85"/>
                    <a:pt x="412" y="357"/>
                    <a:pt x="354" y="417"/>
                  </a:cubicBezTo>
                  <a:cubicBezTo>
                    <a:pt x="311" y="462"/>
                    <a:pt x="39" y="424"/>
                    <a:pt x="22" y="3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8264520" y="5218560"/>
              <a:ext cx="80280" cy="37800"/>
            </a:xfrm>
            <a:custGeom>
              <a:rect b="b" l="l" r="r" t="t"/>
              <a:pathLst>
                <a:path extrusionOk="0" h="106" w="224">
                  <a:moveTo>
                    <a:pt x="194" y="52"/>
                  </a:moveTo>
                  <a:cubicBezTo>
                    <a:pt x="178" y="37"/>
                    <a:pt x="158" y="21"/>
                    <a:pt x="136" y="14"/>
                  </a:cubicBezTo>
                  <a:cubicBezTo>
                    <a:pt x="93" y="-4"/>
                    <a:pt x="43" y="-4"/>
                    <a:pt x="0" y="11"/>
                  </a:cubicBezTo>
                  <a:cubicBezTo>
                    <a:pt x="46" y="11"/>
                    <a:pt x="88" y="14"/>
                    <a:pt x="128" y="32"/>
                  </a:cubicBezTo>
                  <a:cubicBezTo>
                    <a:pt x="148" y="38"/>
                    <a:pt x="166" y="49"/>
                    <a:pt x="183" y="61"/>
                  </a:cubicBezTo>
                  <a:cubicBezTo>
                    <a:pt x="196" y="73"/>
                    <a:pt x="213" y="89"/>
                    <a:pt x="224" y="106"/>
                  </a:cubicBezTo>
                  <a:cubicBezTo>
                    <a:pt x="221" y="87"/>
                    <a:pt x="211" y="67"/>
                    <a:pt x="194" y="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8328600" y="5118479"/>
              <a:ext cx="115560" cy="191160"/>
            </a:xfrm>
            <a:custGeom>
              <a:rect b="b" l="l" r="r" t="t"/>
              <a:pathLst>
                <a:path extrusionOk="0" h="532" w="322">
                  <a:moveTo>
                    <a:pt x="65" y="500"/>
                  </a:moveTo>
                  <a:cubicBezTo>
                    <a:pt x="0" y="437"/>
                    <a:pt x="2" y="160"/>
                    <a:pt x="0" y="22"/>
                  </a:cubicBezTo>
                  <a:cubicBezTo>
                    <a:pt x="93" y="14"/>
                    <a:pt x="186" y="7"/>
                    <a:pt x="279" y="0"/>
                  </a:cubicBezTo>
                  <a:cubicBezTo>
                    <a:pt x="281" y="0"/>
                    <a:pt x="357" y="440"/>
                    <a:pt x="303" y="500"/>
                  </a:cubicBezTo>
                  <a:cubicBezTo>
                    <a:pt x="262" y="544"/>
                    <a:pt x="112" y="542"/>
                    <a:pt x="65" y="50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8430120" y="5118479"/>
              <a:ext cx="116280" cy="191520"/>
            </a:xfrm>
            <a:custGeom>
              <a:rect b="b" l="l" r="r" t="t"/>
              <a:pathLst>
                <a:path extrusionOk="0" h="533" w="324">
                  <a:moveTo>
                    <a:pt x="258" y="500"/>
                  </a:moveTo>
                  <a:cubicBezTo>
                    <a:pt x="324" y="437"/>
                    <a:pt x="321" y="160"/>
                    <a:pt x="324" y="22"/>
                  </a:cubicBezTo>
                  <a:cubicBezTo>
                    <a:pt x="231" y="14"/>
                    <a:pt x="138" y="7"/>
                    <a:pt x="45" y="0"/>
                  </a:cubicBezTo>
                  <a:cubicBezTo>
                    <a:pt x="37" y="167"/>
                    <a:pt x="-34" y="440"/>
                    <a:pt x="21" y="500"/>
                  </a:cubicBezTo>
                  <a:cubicBezTo>
                    <a:pt x="62" y="545"/>
                    <a:pt x="212" y="542"/>
                    <a:pt x="258" y="50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8433720" y="5220720"/>
              <a:ext cx="7560" cy="77400"/>
            </a:xfrm>
            <a:custGeom>
              <a:rect b="b" l="l" r="r" t="t"/>
              <a:pathLst>
                <a:path extrusionOk="0" h="216" w="22">
                  <a:moveTo>
                    <a:pt x="22" y="108"/>
                  </a:moveTo>
                  <a:cubicBezTo>
                    <a:pt x="22" y="73"/>
                    <a:pt x="19" y="35"/>
                    <a:pt x="10" y="0"/>
                  </a:cubicBezTo>
                  <a:cubicBezTo>
                    <a:pt x="2" y="35"/>
                    <a:pt x="0" y="73"/>
                    <a:pt x="0" y="108"/>
                  </a:cubicBezTo>
                  <a:cubicBezTo>
                    <a:pt x="2" y="145"/>
                    <a:pt x="2" y="180"/>
                    <a:pt x="10" y="216"/>
                  </a:cubicBezTo>
                  <a:cubicBezTo>
                    <a:pt x="19" y="180"/>
                    <a:pt x="22" y="143"/>
                    <a:pt x="22" y="10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8349120" y="5110920"/>
              <a:ext cx="176400" cy="156600"/>
            </a:xfrm>
            <a:custGeom>
              <a:rect b="b" l="l" r="r" t="t"/>
              <a:pathLst>
                <a:path extrusionOk="0" h="436" w="491">
                  <a:moveTo>
                    <a:pt x="246" y="436"/>
                  </a:moveTo>
                  <a:cubicBezTo>
                    <a:pt x="328" y="359"/>
                    <a:pt x="491" y="318"/>
                    <a:pt x="491" y="205"/>
                  </a:cubicBezTo>
                  <a:cubicBezTo>
                    <a:pt x="491" y="93"/>
                    <a:pt x="383" y="0"/>
                    <a:pt x="246" y="0"/>
                  </a:cubicBezTo>
                  <a:cubicBezTo>
                    <a:pt x="109" y="0"/>
                    <a:pt x="0" y="93"/>
                    <a:pt x="0" y="205"/>
                  </a:cubicBezTo>
                  <a:cubicBezTo>
                    <a:pt x="0" y="318"/>
                    <a:pt x="164" y="359"/>
                    <a:pt x="246" y="43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8235720" y="4770000"/>
              <a:ext cx="132840" cy="236520"/>
            </a:xfrm>
            <a:custGeom>
              <a:rect b="b" l="l" r="r" t="t"/>
              <a:pathLst>
                <a:path extrusionOk="0" h="658" w="370">
                  <a:moveTo>
                    <a:pt x="337" y="288"/>
                  </a:moveTo>
                  <a:cubicBezTo>
                    <a:pt x="351" y="550"/>
                    <a:pt x="359" y="511"/>
                    <a:pt x="370" y="623"/>
                  </a:cubicBezTo>
                  <a:cubicBezTo>
                    <a:pt x="319" y="635"/>
                    <a:pt x="268" y="646"/>
                    <a:pt x="217" y="658"/>
                  </a:cubicBezTo>
                  <a:cubicBezTo>
                    <a:pt x="154" y="558"/>
                    <a:pt x="225" y="633"/>
                    <a:pt x="29" y="358"/>
                  </a:cubicBezTo>
                  <a:cubicBezTo>
                    <a:pt x="-42" y="255"/>
                    <a:pt x="34" y="15"/>
                    <a:pt x="78" y="0"/>
                  </a:cubicBezTo>
                  <a:cubicBezTo>
                    <a:pt x="106" y="-7"/>
                    <a:pt x="332" y="152"/>
                    <a:pt x="337" y="2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8261279" y="4817520"/>
              <a:ext cx="96120" cy="186840"/>
            </a:xfrm>
            <a:custGeom>
              <a:rect b="b" l="l" r="r" t="t"/>
              <a:pathLst>
                <a:path extrusionOk="0" h="520" w="268">
                  <a:moveTo>
                    <a:pt x="200" y="171"/>
                  </a:moveTo>
                  <a:cubicBezTo>
                    <a:pt x="252" y="426"/>
                    <a:pt x="246" y="389"/>
                    <a:pt x="268" y="499"/>
                  </a:cubicBezTo>
                  <a:cubicBezTo>
                    <a:pt x="235" y="506"/>
                    <a:pt x="201" y="513"/>
                    <a:pt x="167" y="520"/>
                  </a:cubicBezTo>
                  <a:cubicBezTo>
                    <a:pt x="118" y="417"/>
                    <a:pt x="167" y="503"/>
                    <a:pt x="20" y="210"/>
                  </a:cubicBezTo>
                  <a:cubicBezTo>
                    <a:pt x="-19" y="136"/>
                    <a:pt x="4" y="14"/>
                    <a:pt x="44" y="1"/>
                  </a:cubicBezTo>
                  <a:cubicBezTo>
                    <a:pt x="72" y="-7"/>
                    <a:pt x="179" y="66"/>
                    <a:pt x="200" y="1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8506080" y="4770000"/>
              <a:ext cx="133560" cy="236520"/>
            </a:xfrm>
            <a:custGeom>
              <a:rect b="b" l="l" r="r" t="t"/>
              <a:pathLst>
                <a:path extrusionOk="0" h="658" w="372">
                  <a:moveTo>
                    <a:pt x="33" y="288"/>
                  </a:moveTo>
                  <a:cubicBezTo>
                    <a:pt x="20" y="550"/>
                    <a:pt x="11" y="511"/>
                    <a:pt x="0" y="623"/>
                  </a:cubicBezTo>
                  <a:cubicBezTo>
                    <a:pt x="51" y="635"/>
                    <a:pt x="103" y="646"/>
                    <a:pt x="154" y="658"/>
                  </a:cubicBezTo>
                  <a:cubicBezTo>
                    <a:pt x="216" y="558"/>
                    <a:pt x="146" y="633"/>
                    <a:pt x="342" y="358"/>
                  </a:cubicBezTo>
                  <a:cubicBezTo>
                    <a:pt x="415" y="255"/>
                    <a:pt x="337" y="15"/>
                    <a:pt x="292" y="0"/>
                  </a:cubicBezTo>
                  <a:cubicBezTo>
                    <a:pt x="265" y="-7"/>
                    <a:pt x="38" y="152"/>
                    <a:pt x="33" y="28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517240" y="4817520"/>
              <a:ext cx="96120" cy="187920"/>
            </a:xfrm>
            <a:custGeom>
              <a:rect b="b" l="l" r="r" t="t"/>
              <a:pathLst>
                <a:path extrusionOk="0" h="523" w="268">
                  <a:moveTo>
                    <a:pt x="68" y="171"/>
                  </a:moveTo>
                  <a:cubicBezTo>
                    <a:pt x="15" y="426"/>
                    <a:pt x="23" y="389"/>
                    <a:pt x="0" y="499"/>
                  </a:cubicBezTo>
                  <a:cubicBezTo>
                    <a:pt x="33" y="507"/>
                    <a:pt x="65" y="515"/>
                    <a:pt x="98" y="523"/>
                  </a:cubicBezTo>
                  <a:cubicBezTo>
                    <a:pt x="148" y="420"/>
                    <a:pt x="98" y="505"/>
                    <a:pt x="248" y="213"/>
                  </a:cubicBezTo>
                  <a:cubicBezTo>
                    <a:pt x="286" y="136"/>
                    <a:pt x="267" y="14"/>
                    <a:pt x="223" y="1"/>
                  </a:cubicBezTo>
                  <a:cubicBezTo>
                    <a:pt x="196" y="-7"/>
                    <a:pt x="90" y="66"/>
                    <a:pt x="68" y="1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257680" y="4914000"/>
              <a:ext cx="359640" cy="288360"/>
            </a:xfrm>
            <a:custGeom>
              <a:rect b="b" l="l" r="r" t="t"/>
              <a:pathLst>
                <a:path extrusionOk="0" h="802" w="1000">
                  <a:moveTo>
                    <a:pt x="500" y="0"/>
                  </a:moveTo>
                  <a:cubicBezTo>
                    <a:pt x="224" y="0"/>
                    <a:pt x="99" y="108"/>
                    <a:pt x="99" y="258"/>
                  </a:cubicBezTo>
                  <a:cubicBezTo>
                    <a:pt x="99" y="383"/>
                    <a:pt x="-108" y="568"/>
                    <a:pt x="77" y="690"/>
                  </a:cubicBezTo>
                  <a:cubicBezTo>
                    <a:pt x="167" y="751"/>
                    <a:pt x="320" y="802"/>
                    <a:pt x="500" y="802"/>
                  </a:cubicBezTo>
                  <a:cubicBezTo>
                    <a:pt x="680" y="802"/>
                    <a:pt x="833" y="751"/>
                    <a:pt x="923" y="690"/>
                  </a:cubicBezTo>
                  <a:cubicBezTo>
                    <a:pt x="1109" y="565"/>
                    <a:pt x="902" y="383"/>
                    <a:pt x="902" y="258"/>
                  </a:cubicBezTo>
                  <a:cubicBezTo>
                    <a:pt x="902" y="108"/>
                    <a:pt x="779" y="0"/>
                    <a:pt x="5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8281080" y="4953600"/>
              <a:ext cx="315000" cy="239040"/>
            </a:xfrm>
            <a:custGeom>
              <a:rect b="b" l="l" r="r" t="t"/>
              <a:pathLst>
                <a:path extrusionOk="0" h="665" w="876">
                  <a:moveTo>
                    <a:pt x="400" y="22"/>
                  </a:moveTo>
                  <a:cubicBezTo>
                    <a:pt x="424" y="-7"/>
                    <a:pt x="446" y="-7"/>
                    <a:pt x="471" y="22"/>
                  </a:cubicBezTo>
                  <a:cubicBezTo>
                    <a:pt x="528" y="90"/>
                    <a:pt x="619" y="235"/>
                    <a:pt x="624" y="355"/>
                  </a:cubicBezTo>
                  <a:cubicBezTo>
                    <a:pt x="727" y="342"/>
                    <a:pt x="845" y="347"/>
                    <a:pt x="869" y="397"/>
                  </a:cubicBezTo>
                  <a:cubicBezTo>
                    <a:pt x="916" y="497"/>
                    <a:pt x="697" y="665"/>
                    <a:pt x="438" y="665"/>
                  </a:cubicBezTo>
                  <a:cubicBezTo>
                    <a:pt x="176" y="665"/>
                    <a:pt x="-40" y="497"/>
                    <a:pt x="6" y="397"/>
                  </a:cubicBezTo>
                  <a:cubicBezTo>
                    <a:pt x="26" y="347"/>
                    <a:pt x="146" y="342"/>
                    <a:pt x="247" y="355"/>
                  </a:cubicBezTo>
                  <a:cubicBezTo>
                    <a:pt x="252" y="235"/>
                    <a:pt x="342" y="90"/>
                    <a:pt x="400" y="2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8363160" y="5124600"/>
              <a:ext cx="147960" cy="49320"/>
            </a:xfrm>
            <a:custGeom>
              <a:rect b="b" l="l" r="r" t="t"/>
              <a:pathLst>
                <a:path extrusionOk="0" h="138" w="412">
                  <a:moveTo>
                    <a:pt x="83" y="50"/>
                  </a:moveTo>
                  <a:cubicBezTo>
                    <a:pt x="113" y="53"/>
                    <a:pt x="146" y="45"/>
                    <a:pt x="171" y="30"/>
                  </a:cubicBezTo>
                  <a:cubicBezTo>
                    <a:pt x="184" y="23"/>
                    <a:pt x="196" y="12"/>
                    <a:pt x="206" y="0"/>
                  </a:cubicBezTo>
                  <a:cubicBezTo>
                    <a:pt x="214" y="12"/>
                    <a:pt x="228" y="23"/>
                    <a:pt x="242" y="30"/>
                  </a:cubicBezTo>
                  <a:cubicBezTo>
                    <a:pt x="269" y="45"/>
                    <a:pt x="299" y="53"/>
                    <a:pt x="329" y="50"/>
                  </a:cubicBezTo>
                  <a:cubicBezTo>
                    <a:pt x="359" y="50"/>
                    <a:pt x="390" y="40"/>
                    <a:pt x="411" y="23"/>
                  </a:cubicBezTo>
                  <a:cubicBezTo>
                    <a:pt x="425" y="12"/>
                    <a:pt x="353" y="138"/>
                    <a:pt x="206" y="138"/>
                  </a:cubicBezTo>
                  <a:cubicBezTo>
                    <a:pt x="59" y="138"/>
                    <a:pt x="-12" y="12"/>
                    <a:pt x="2" y="23"/>
                  </a:cubicBezTo>
                  <a:cubicBezTo>
                    <a:pt x="23" y="38"/>
                    <a:pt x="53" y="47"/>
                    <a:pt x="83" y="5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8310599" y="4988880"/>
              <a:ext cx="86760" cy="94680"/>
            </a:xfrm>
            <a:custGeom>
              <a:rect b="b" l="l" r="r" t="t"/>
              <a:pathLst>
                <a:path extrusionOk="0" h="264" w="242">
                  <a:moveTo>
                    <a:pt x="159" y="7"/>
                  </a:moveTo>
                  <a:cubicBezTo>
                    <a:pt x="76" y="-23"/>
                    <a:pt x="22" y="50"/>
                    <a:pt x="8" y="89"/>
                  </a:cubicBezTo>
                  <a:cubicBezTo>
                    <a:pt x="-13" y="149"/>
                    <a:pt x="13" y="217"/>
                    <a:pt x="22" y="232"/>
                  </a:cubicBezTo>
                  <a:cubicBezTo>
                    <a:pt x="28" y="242"/>
                    <a:pt x="88" y="290"/>
                    <a:pt x="221" y="244"/>
                  </a:cubicBezTo>
                  <a:cubicBezTo>
                    <a:pt x="219" y="244"/>
                    <a:pt x="254" y="177"/>
                    <a:pt x="237" y="114"/>
                  </a:cubicBezTo>
                  <a:cubicBezTo>
                    <a:pt x="211" y="78"/>
                    <a:pt x="229" y="32"/>
                    <a:pt x="159" y="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8305200" y="4983840"/>
              <a:ext cx="90720" cy="102240"/>
            </a:xfrm>
            <a:custGeom>
              <a:rect b="b" l="l" r="r" t="t"/>
              <a:pathLst>
                <a:path extrusionOk="0" h="285" w="253">
                  <a:moveTo>
                    <a:pt x="223" y="46"/>
                  </a:moveTo>
                  <a:cubicBezTo>
                    <a:pt x="213" y="33"/>
                    <a:pt x="201" y="23"/>
                    <a:pt x="188" y="15"/>
                  </a:cubicBezTo>
                  <a:cubicBezTo>
                    <a:pt x="182" y="11"/>
                    <a:pt x="175" y="8"/>
                    <a:pt x="166" y="6"/>
                  </a:cubicBezTo>
                  <a:cubicBezTo>
                    <a:pt x="158" y="3"/>
                    <a:pt x="150" y="1"/>
                    <a:pt x="142" y="1"/>
                  </a:cubicBezTo>
                  <a:cubicBezTo>
                    <a:pt x="109" y="-4"/>
                    <a:pt x="75" y="11"/>
                    <a:pt x="54" y="31"/>
                  </a:cubicBezTo>
                  <a:cubicBezTo>
                    <a:pt x="32" y="50"/>
                    <a:pt x="14" y="78"/>
                    <a:pt x="5" y="108"/>
                  </a:cubicBezTo>
                  <a:cubicBezTo>
                    <a:pt x="-3" y="138"/>
                    <a:pt x="-1" y="170"/>
                    <a:pt x="7" y="201"/>
                  </a:cubicBezTo>
                  <a:cubicBezTo>
                    <a:pt x="10" y="216"/>
                    <a:pt x="16" y="231"/>
                    <a:pt x="24" y="243"/>
                  </a:cubicBezTo>
                  <a:cubicBezTo>
                    <a:pt x="25" y="245"/>
                    <a:pt x="26" y="246"/>
                    <a:pt x="27" y="248"/>
                  </a:cubicBezTo>
                  <a:cubicBezTo>
                    <a:pt x="27" y="250"/>
                    <a:pt x="27" y="253"/>
                    <a:pt x="27" y="255"/>
                  </a:cubicBezTo>
                  <a:cubicBezTo>
                    <a:pt x="28" y="256"/>
                    <a:pt x="28" y="257"/>
                    <a:pt x="29" y="258"/>
                  </a:cubicBezTo>
                  <a:cubicBezTo>
                    <a:pt x="32" y="261"/>
                    <a:pt x="35" y="263"/>
                    <a:pt x="40" y="266"/>
                  </a:cubicBezTo>
                  <a:cubicBezTo>
                    <a:pt x="49" y="271"/>
                    <a:pt x="54" y="273"/>
                    <a:pt x="62" y="275"/>
                  </a:cubicBezTo>
                  <a:cubicBezTo>
                    <a:pt x="92" y="286"/>
                    <a:pt x="122" y="286"/>
                    <a:pt x="152" y="283"/>
                  </a:cubicBezTo>
                  <a:cubicBezTo>
                    <a:pt x="182" y="278"/>
                    <a:pt x="210" y="271"/>
                    <a:pt x="237" y="258"/>
                  </a:cubicBezTo>
                  <a:cubicBezTo>
                    <a:pt x="210" y="263"/>
                    <a:pt x="179" y="271"/>
                    <a:pt x="152" y="271"/>
                  </a:cubicBezTo>
                  <a:cubicBezTo>
                    <a:pt x="125" y="271"/>
                    <a:pt x="95" y="269"/>
                    <a:pt x="70" y="258"/>
                  </a:cubicBezTo>
                  <a:cubicBezTo>
                    <a:pt x="65" y="255"/>
                    <a:pt x="59" y="254"/>
                    <a:pt x="54" y="248"/>
                  </a:cubicBezTo>
                  <a:cubicBezTo>
                    <a:pt x="52" y="246"/>
                    <a:pt x="49" y="246"/>
                    <a:pt x="49" y="243"/>
                  </a:cubicBezTo>
                  <a:cubicBezTo>
                    <a:pt x="48" y="242"/>
                    <a:pt x="47" y="240"/>
                    <a:pt x="46" y="238"/>
                  </a:cubicBezTo>
                  <a:cubicBezTo>
                    <a:pt x="40" y="226"/>
                    <a:pt x="37" y="213"/>
                    <a:pt x="32" y="201"/>
                  </a:cubicBezTo>
                  <a:cubicBezTo>
                    <a:pt x="27" y="173"/>
                    <a:pt x="24" y="146"/>
                    <a:pt x="32" y="120"/>
                  </a:cubicBezTo>
                  <a:cubicBezTo>
                    <a:pt x="37" y="96"/>
                    <a:pt x="54" y="73"/>
                    <a:pt x="73" y="56"/>
                  </a:cubicBezTo>
                  <a:cubicBezTo>
                    <a:pt x="92" y="38"/>
                    <a:pt x="117" y="26"/>
                    <a:pt x="142" y="29"/>
                  </a:cubicBezTo>
                  <a:cubicBezTo>
                    <a:pt x="147" y="29"/>
                    <a:pt x="154" y="28"/>
                    <a:pt x="160" y="31"/>
                  </a:cubicBezTo>
                  <a:cubicBezTo>
                    <a:pt x="166" y="33"/>
                    <a:pt x="175" y="33"/>
                    <a:pt x="180" y="36"/>
                  </a:cubicBezTo>
                  <a:cubicBezTo>
                    <a:pt x="193" y="41"/>
                    <a:pt x="205" y="48"/>
                    <a:pt x="213" y="58"/>
                  </a:cubicBezTo>
                  <a:cubicBezTo>
                    <a:pt x="231" y="73"/>
                    <a:pt x="245" y="99"/>
                    <a:pt x="253" y="128"/>
                  </a:cubicBezTo>
                  <a:cubicBezTo>
                    <a:pt x="253" y="99"/>
                    <a:pt x="243" y="71"/>
                    <a:pt x="223" y="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8333280" y="5011200"/>
              <a:ext cx="50760" cy="57240"/>
            </a:xfrm>
            <a:custGeom>
              <a:rect b="b" l="l" r="r" t="t"/>
              <a:pathLst>
                <a:path extrusionOk="0" h="160" w="142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9" y="160"/>
                    <a:pt x="71" y="160"/>
                  </a:cubicBezTo>
                  <a:cubicBezTo>
                    <a:pt x="84" y="160"/>
                    <a:pt x="96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2" y="94"/>
                    <a:pt x="142" y="80"/>
                  </a:cubicBezTo>
                  <a:cubicBezTo>
                    <a:pt x="142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6" y="3"/>
                    <a:pt x="84" y="0"/>
                    <a:pt x="71" y="0"/>
                  </a:cubicBezTo>
                  <a:cubicBezTo>
                    <a:pt x="59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8477640" y="4988880"/>
              <a:ext cx="86400" cy="94680"/>
            </a:xfrm>
            <a:custGeom>
              <a:rect b="b" l="l" r="r" t="t"/>
              <a:pathLst>
                <a:path extrusionOk="0" h="264" w="241">
                  <a:moveTo>
                    <a:pt x="83" y="7"/>
                  </a:moveTo>
                  <a:cubicBezTo>
                    <a:pt x="164" y="-23"/>
                    <a:pt x="219" y="50"/>
                    <a:pt x="233" y="89"/>
                  </a:cubicBezTo>
                  <a:cubicBezTo>
                    <a:pt x="255" y="149"/>
                    <a:pt x="227" y="217"/>
                    <a:pt x="219" y="232"/>
                  </a:cubicBezTo>
                  <a:cubicBezTo>
                    <a:pt x="214" y="242"/>
                    <a:pt x="154" y="290"/>
                    <a:pt x="20" y="244"/>
                  </a:cubicBezTo>
                  <a:cubicBezTo>
                    <a:pt x="23" y="244"/>
                    <a:pt x="-10" y="177"/>
                    <a:pt x="3" y="114"/>
                  </a:cubicBezTo>
                  <a:cubicBezTo>
                    <a:pt x="30" y="78"/>
                    <a:pt x="11" y="32"/>
                    <a:pt x="83" y="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8478720" y="4984560"/>
              <a:ext cx="91440" cy="100800"/>
            </a:xfrm>
            <a:custGeom>
              <a:rect b="b" l="l" r="r" t="t"/>
              <a:pathLst>
                <a:path extrusionOk="0" h="281" w="255">
                  <a:moveTo>
                    <a:pt x="41" y="54"/>
                  </a:moveTo>
                  <a:cubicBezTo>
                    <a:pt x="53" y="43"/>
                    <a:pt x="63" y="36"/>
                    <a:pt x="74" y="31"/>
                  </a:cubicBezTo>
                  <a:cubicBezTo>
                    <a:pt x="79" y="28"/>
                    <a:pt x="88" y="26"/>
                    <a:pt x="93" y="26"/>
                  </a:cubicBezTo>
                  <a:cubicBezTo>
                    <a:pt x="99" y="24"/>
                    <a:pt x="107" y="24"/>
                    <a:pt x="113" y="24"/>
                  </a:cubicBezTo>
                  <a:cubicBezTo>
                    <a:pt x="137" y="24"/>
                    <a:pt x="164" y="34"/>
                    <a:pt x="181" y="51"/>
                  </a:cubicBezTo>
                  <a:cubicBezTo>
                    <a:pt x="199" y="69"/>
                    <a:pt x="216" y="94"/>
                    <a:pt x="222" y="116"/>
                  </a:cubicBezTo>
                  <a:cubicBezTo>
                    <a:pt x="227" y="141"/>
                    <a:pt x="227" y="168"/>
                    <a:pt x="222" y="196"/>
                  </a:cubicBezTo>
                  <a:cubicBezTo>
                    <a:pt x="219" y="209"/>
                    <a:pt x="214" y="224"/>
                    <a:pt x="208" y="233"/>
                  </a:cubicBezTo>
                  <a:cubicBezTo>
                    <a:pt x="207" y="235"/>
                    <a:pt x="206" y="237"/>
                    <a:pt x="205" y="238"/>
                  </a:cubicBezTo>
                  <a:cubicBezTo>
                    <a:pt x="202" y="241"/>
                    <a:pt x="199" y="241"/>
                    <a:pt x="199" y="244"/>
                  </a:cubicBezTo>
                  <a:cubicBezTo>
                    <a:pt x="194" y="246"/>
                    <a:pt x="189" y="251"/>
                    <a:pt x="184" y="253"/>
                  </a:cubicBezTo>
                  <a:cubicBezTo>
                    <a:pt x="159" y="264"/>
                    <a:pt x="131" y="268"/>
                    <a:pt x="101" y="266"/>
                  </a:cubicBezTo>
                  <a:cubicBezTo>
                    <a:pt x="74" y="266"/>
                    <a:pt x="44" y="261"/>
                    <a:pt x="17" y="253"/>
                  </a:cubicBezTo>
                  <a:cubicBezTo>
                    <a:pt x="44" y="266"/>
                    <a:pt x="71" y="274"/>
                    <a:pt x="101" y="279"/>
                  </a:cubicBezTo>
                  <a:cubicBezTo>
                    <a:pt x="131" y="284"/>
                    <a:pt x="161" y="281"/>
                    <a:pt x="192" y="271"/>
                  </a:cubicBezTo>
                  <a:cubicBezTo>
                    <a:pt x="199" y="268"/>
                    <a:pt x="205" y="266"/>
                    <a:pt x="214" y="261"/>
                  </a:cubicBezTo>
                  <a:cubicBezTo>
                    <a:pt x="216" y="259"/>
                    <a:pt x="222" y="256"/>
                    <a:pt x="224" y="253"/>
                  </a:cubicBezTo>
                  <a:cubicBezTo>
                    <a:pt x="225" y="253"/>
                    <a:pt x="226" y="252"/>
                    <a:pt x="227" y="251"/>
                  </a:cubicBezTo>
                  <a:cubicBezTo>
                    <a:pt x="228" y="250"/>
                    <a:pt x="229" y="249"/>
                    <a:pt x="230" y="249"/>
                  </a:cubicBezTo>
                  <a:cubicBezTo>
                    <a:pt x="230" y="248"/>
                    <a:pt x="230" y="247"/>
                    <a:pt x="230" y="246"/>
                  </a:cubicBezTo>
                  <a:cubicBezTo>
                    <a:pt x="231" y="245"/>
                    <a:pt x="232" y="244"/>
                    <a:pt x="232" y="244"/>
                  </a:cubicBezTo>
                  <a:cubicBezTo>
                    <a:pt x="237" y="229"/>
                    <a:pt x="244" y="216"/>
                    <a:pt x="249" y="201"/>
                  </a:cubicBezTo>
                  <a:cubicBezTo>
                    <a:pt x="257" y="171"/>
                    <a:pt x="257" y="141"/>
                    <a:pt x="252" y="109"/>
                  </a:cubicBezTo>
                  <a:cubicBezTo>
                    <a:pt x="244" y="78"/>
                    <a:pt x="224" y="51"/>
                    <a:pt x="202" y="31"/>
                  </a:cubicBezTo>
                  <a:cubicBezTo>
                    <a:pt x="178" y="11"/>
                    <a:pt x="148" y="-4"/>
                    <a:pt x="115" y="1"/>
                  </a:cubicBezTo>
                  <a:cubicBezTo>
                    <a:pt x="107" y="1"/>
                    <a:pt x="99" y="4"/>
                    <a:pt x="91" y="6"/>
                  </a:cubicBezTo>
                  <a:cubicBezTo>
                    <a:pt x="83" y="8"/>
                    <a:pt x="76" y="11"/>
                    <a:pt x="69" y="16"/>
                  </a:cubicBezTo>
                  <a:cubicBezTo>
                    <a:pt x="55" y="24"/>
                    <a:pt x="44" y="34"/>
                    <a:pt x="33" y="46"/>
                  </a:cubicBezTo>
                  <a:cubicBezTo>
                    <a:pt x="14" y="66"/>
                    <a:pt x="3" y="96"/>
                    <a:pt x="0" y="126"/>
                  </a:cubicBezTo>
                  <a:cubicBezTo>
                    <a:pt x="8" y="98"/>
                    <a:pt x="20" y="71"/>
                    <a:pt x="41" y="5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8491680" y="5011200"/>
              <a:ext cx="50400" cy="57240"/>
            </a:xfrm>
            <a:custGeom>
              <a:rect b="b" l="l" r="r" t="t"/>
              <a:pathLst>
                <a:path extrusionOk="0" h="160" w="141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8" y="160"/>
                    <a:pt x="71" y="160"/>
                  </a:cubicBezTo>
                  <a:cubicBezTo>
                    <a:pt x="84" y="160"/>
                    <a:pt x="95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1" y="94"/>
                    <a:pt x="141" y="80"/>
                  </a:cubicBezTo>
                  <a:cubicBezTo>
                    <a:pt x="141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5" y="3"/>
                    <a:pt x="84" y="0"/>
                    <a:pt x="71" y="0"/>
                  </a:cubicBezTo>
                  <a:cubicBezTo>
                    <a:pt x="58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8412120" y="5113080"/>
              <a:ext cx="51840" cy="39240"/>
            </a:xfrm>
            <a:custGeom>
              <a:rect b="b" l="l" r="r" t="t"/>
              <a:pathLst>
                <a:path extrusionOk="0" h="110" w="145">
                  <a:moveTo>
                    <a:pt x="145" y="0"/>
                  </a:moveTo>
                  <a:cubicBezTo>
                    <a:pt x="96" y="0"/>
                    <a:pt x="48" y="0"/>
                    <a:pt x="0" y="0"/>
                  </a:cubicBezTo>
                  <a:cubicBezTo>
                    <a:pt x="0" y="37"/>
                    <a:pt x="0" y="73"/>
                    <a:pt x="0" y="110"/>
                  </a:cubicBezTo>
                  <a:cubicBezTo>
                    <a:pt x="48" y="110"/>
                    <a:pt x="96" y="110"/>
                    <a:pt x="145" y="110"/>
                  </a:cubicBezTo>
                  <a:cubicBezTo>
                    <a:pt x="145" y="73"/>
                    <a:pt x="145" y="37"/>
                    <a:pt x="14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8340480" y="5079600"/>
              <a:ext cx="195840" cy="63720"/>
            </a:xfrm>
            <a:custGeom>
              <a:rect b="b" l="l" r="r" t="t"/>
              <a:pathLst>
                <a:path extrusionOk="0" h="178" w="545">
                  <a:moveTo>
                    <a:pt x="133" y="152"/>
                  </a:moveTo>
                  <a:cubicBezTo>
                    <a:pt x="161" y="150"/>
                    <a:pt x="188" y="145"/>
                    <a:pt x="210" y="132"/>
                  </a:cubicBezTo>
                  <a:cubicBezTo>
                    <a:pt x="231" y="120"/>
                    <a:pt x="248" y="102"/>
                    <a:pt x="251" y="85"/>
                  </a:cubicBezTo>
                  <a:cubicBezTo>
                    <a:pt x="257" y="57"/>
                    <a:pt x="263" y="28"/>
                    <a:pt x="269" y="0"/>
                  </a:cubicBezTo>
                  <a:cubicBezTo>
                    <a:pt x="276" y="28"/>
                    <a:pt x="283" y="57"/>
                    <a:pt x="289" y="85"/>
                  </a:cubicBezTo>
                  <a:cubicBezTo>
                    <a:pt x="294" y="105"/>
                    <a:pt x="308" y="120"/>
                    <a:pt x="330" y="132"/>
                  </a:cubicBezTo>
                  <a:cubicBezTo>
                    <a:pt x="353" y="145"/>
                    <a:pt x="379" y="152"/>
                    <a:pt x="407" y="152"/>
                  </a:cubicBezTo>
                  <a:cubicBezTo>
                    <a:pt x="437" y="152"/>
                    <a:pt x="464" y="150"/>
                    <a:pt x="488" y="137"/>
                  </a:cubicBezTo>
                  <a:cubicBezTo>
                    <a:pt x="513" y="128"/>
                    <a:pt x="535" y="110"/>
                    <a:pt x="545" y="87"/>
                  </a:cubicBezTo>
                  <a:cubicBezTo>
                    <a:pt x="543" y="112"/>
                    <a:pt x="527" y="135"/>
                    <a:pt x="502" y="150"/>
                  </a:cubicBezTo>
                  <a:cubicBezTo>
                    <a:pt x="477" y="164"/>
                    <a:pt x="442" y="175"/>
                    <a:pt x="409" y="178"/>
                  </a:cubicBezTo>
                  <a:cubicBezTo>
                    <a:pt x="374" y="180"/>
                    <a:pt x="341" y="172"/>
                    <a:pt x="311" y="157"/>
                  </a:cubicBezTo>
                  <a:cubicBezTo>
                    <a:pt x="294" y="150"/>
                    <a:pt x="284" y="140"/>
                    <a:pt x="273" y="128"/>
                  </a:cubicBezTo>
                  <a:cubicBezTo>
                    <a:pt x="261" y="140"/>
                    <a:pt x="248" y="150"/>
                    <a:pt x="234" y="157"/>
                  </a:cubicBezTo>
                  <a:cubicBezTo>
                    <a:pt x="204" y="172"/>
                    <a:pt x="168" y="180"/>
                    <a:pt x="136" y="178"/>
                  </a:cubicBezTo>
                  <a:cubicBezTo>
                    <a:pt x="103" y="178"/>
                    <a:pt x="68" y="167"/>
                    <a:pt x="43" y="150"/>
                  </a:cubicBezTo>
                  <a:cubicBezTo>
                    <a:pt x="19" y="135"/>
                    <a:pt x="0" y="110"/>
                    <a:pt x="0" y="87"/>
                  </a:cubicBezTo>
                  <a:cubicBezTo>
                    <a:pt x="5" y="108"/>
                    <a:pt x="27" y="125"/>
                    <a:pt x="52" y="137"/>
                  </a:cubicBezTo>
                  <a:cubicBezTo>
                    <a:pt x="76" y="147"/>
                    <a:pt x="106" y="152"/>
                    <a:pt x="133" y="15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8400960" y="5067720"/>
              <a:ext cx="74520" cy="32400"/>
            </a:xfrm>
            <a:custGeom>
              <a:rect b="b" l="l" r="r" t="t"/>
              <a:pathLst>
                <a:path extrusionOk="0" h="91" w="208">
                  <a:moveTo>
                    <a:pt x="104" y="0"/>
                  </a:moveTo>
                  <a:cubicBezTo>
                    <a:pt x="123" y="0"/>
                    <a:pt x="181" y="0"/>
                    <a:pt x="202" y="15"/>
                  </a:cubicBezTo>
                  <a:cubicBezTo>
                    <a:pt x="216" y="26"/>
                    <a:pt x="205" y="50"/>
                    <a:pt x="169" y="73"/>
                  </a:cubicBezTo>
                  <a:cubicBezTo>
                    <a:pt x="145" y="88"/>
                    <a:pt x="123" y="91"/>
                    <a:pt x="107" y="91"/>
                  </a:cubicBezTo>
                  <a:cubicBezTo>
                    <a:pt x="88" y="91"/>
                    <a:pt x="66" y="85"/>
                    <a:pt x="44" y="73"/>
                  </a:cubicBezTo>
                  <a:cubicBezTo>
                    <a:pt x="0" y="50"/>
                    <a:pt x="-7" y="26"/>
                    <a:pt x="6" y="15"/>
                  </a:cubicBezTo>
                  <a:cubicBezTo>
                    <a:pt x="25" y="0"/>
                    <a:pt x="85" y="0"/>
                    <a:pt x="104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8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3" name="Google Shape;383;p18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388" name="Google Shape;388;p18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18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412" name="Google Shape;412;p18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0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7" name="Google Shape;507;p20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8" name="Google Shape;508;p20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9" name="Google Shape;509;p2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0" name="Google Shape;510;p2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512" name="Google Shape;512;p20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20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536" name="Google Shape;536;p20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2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1" name="Google Shape;631;p22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2" name="Google Shape;632;p22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3" name="Google Shape;633;p22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4" name="Google Shape;634;p22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5" name="Google Shape;635;p22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636" name="Google Shape;636;p22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22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660" name="Google Shape;660;p22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4"/>
          <p:cNvSpPr/>
          <p:nvPr/>
        </p:nvSpPr>
        <p:spPr>
          <a:xfrm>
            <a:off x="0" y="5040000"/>
            <a:ext cx="10080000" cy="6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ECF6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4"/>
          <p:cNvSpPr txBox="1"/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5" name="Google Shape;755;p24"/>
          <p:cNvSpPr txBox="1"/>
          <p:nvPr>
            <p:ph idx="1"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106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6" name="Google Shape;756;p24"/>
          <p:cNvSpPr txBox="1"/>
          <p:nvPr>
            <p:ph idx="10" type="dt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7" name="Google Shape;757;p2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8" name="Google Shape;758;p2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9" name="Google Shape;759;p24"/>
          <p:cNvGrpSpPr/>
          <p:nvPr/>
        </p:nvGrpSpPr>
        <p:grpSpPr>
          <a:xfrm>
            <a:off x="7560000" y="4590000"/>
            <a:ext cx="539640" cy="719640"/>
            <a:chOff x="7560000" y="4590000"/>
            <a:chExt cx="539640" cy="719640"/>
          </a:xfrm>
        </p:grpSpPr>
        <p:sp>
          <p:nvSpPr>
            <p:cNvPr id="760" name="Google Shape;760;p24"/>
            <p:cNvSpPr/>
            <p:nvPr/>
          </p:nvSpPr>
          <p:spPr>
            <a:xfrm>
              <a:off x="7560000" y="5083559"/>
              <a:ext cx="94320" cy="105120"/>
            </a:xfrm>
            <a:custGeom>
              <a:rect b="b" l="l" r="r" t="t"/>
              <a:pathLst>
                <a:path extrusionOk="0" h="293" w="26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7594200" y="5071320"/>
              <a:ext cx="163440" cy="209520"/>
            </a:xfrm>
            <a:custGeom>
              <a:rect b="b" l="l" r="r" t="t"/>
              <a:pathLst>
                <a:path extrusionOk="0" h="583" w="455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7649640" y="5188320"/>
              <a:ext cx="96480" cy="50760"/>
            </a:xfrm>
            <a:custGeom>
              <a:rect b="b" l="l" r="r" t="t"/>
              <a:pathLst>
                <a:path extrusionOk="0" h="142" w="269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726319" y="5054400"/>
              <a:ext cx="138960" cy="255240"/>
            </a:xfrm>
            <a:custGeom>
              <a:rect b="b" l="l" r="r" t="t"/>
              <a:pathLst>
                <a:path extrusionOk="0" h="710" w="387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848360" y="5054400"/>
              <a:ext cx="139320" cy="255240"/>
            </a:xfrm>
            <a:custGeom>
              <a:rect b="b" l="l" r="r" t="t"/>
              <a:pathLst>
                <a:path extrusionOk="0" h="710" w="388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852320" y="5191200"/>
              <a:ext cx="9360" cy="102960"/>
            </a:xfrm>
            <a:custGeom>
              <a:rect b="b" l="l" r="r" t="t"/>
              <a:pathLst>
                <a:path extrusionOk="0" h="287" w="2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751160" y="5044680"/>
              <a:ext cx="211680" cy="208440"/>
            </a:xfrm>
            <a:custGeom>
              <a:rect b="b" l="l" r="r" t="t"/>
              <a:pathLst>
                <a:path extrusionOk="0" h="580" w="589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614720" y="4590000"/>
              <a:ext cx="159120" cy="315360"/>
            </a:xfrm>
            <a:custGeom>
              <a:rect b="b" l="l" r="r" t="t"/>
              <a:pathLst>
                <a:path extrusionOk="0" h="877" w="443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645680" y="4653360"/>
              <a:ext cx="115560" cy="249480"/>
            </a:xfrm>
            <a:custGeom>
              <a:rect b="b" l="l" r="r" t="t"/>
              <a:pathLst>
                <a:path extrusionOk="0" h="694" w="322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7939440" y="4590000"/>
              <a:ext cx="160200" cy="315360"/>
            </a:xfrm>
            <a:custGeom>
              <a:rect b="b" l="l" r="r" t="t"/>
              <a:pathLst>
                <a:path extrusionOk="0" h="877" w="446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7952400" y="4653360"/>
              <a:ext cx="115920" cy="250560"/>
            </a:xfrm>
            <a:custGeom>
              <a:rect b="b" l="l" r="r" t="t"/>
              <a:pathLst>
                <a:path extrusionOk="0" h="697" w="323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7640999" y="4781880"/>
              <a:ext cx="431640" cy="384840"/>
            </a:xfrm>
            <a:custGeom>
              <a:rect b="b" l="l" r="r" t="t"/>
              <a:pathLst>
                <a:path extrusionOk="0" h="1070" w="120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669440" y="4834800"/>
              <a:ext cx="377280" cy="318960"/>
            </a:xfrm>
            <a:custGeom>
              <a:rect b="b" l="l" r="r" t="t"/>
              <a:pathLst>
                <a:path extrusionOk="0" h="887" w="1049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768080" y="5062680"/>
              <a:ext cx="177840" cy="65520"/>
            </a:xfrm>
            <a:custGeom>
              <a:rect b="b" l="l" r="r" t="t"/>
              <a:pathLst>
                <a:path extrusionOk="0" h="183" w="495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705079" y="4881960"/>
              <a:ext cx="104400" cy="126360"/>
            </a:xfrm>
            <a:custGeom>
              <a:rect b="b" l="l" r="r" t="t"/>
              <a:pathLst>
                <a:path extrusionOk="0" h="352" w="291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698240" y="4875120"/>
              <a:ext cx="109080" cy="136440"/>
            </a:xfrm>
            <a:custGeom>
              <a:rect b="b" l="l" r="r" t="t"/>
              <a:pathLst>
                <a:path extrusionOk="0" h="380" w="304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73244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905240" y="4881960"/>
              <a:ext cx="103320" cy="126360"/>
            </a:xfrm>
            <a:custGeom>
              <a:rect b="b" l="l" r="r" t="t"/>
              <a:pathLst>
                <a:path extrusionOk="0" h="352" w="288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906679" y="4876200"/>
              <a:ext cx="109800" cy="134640"/>
            </a:xfrm>
            <a:custGeom>
              <a:rect b="b" l="l" r="r" t="t"/>
              <a:pathLst>
                <a:path extrusionOk="0" h="375" w="306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921800" y="4911839"/>
              <a:ext cx="60840" cy="75960"/>
            </a:xfrm>
            <a:custGeom>
              <a:rect b="b" l="l" r="r" t="t"/>
              <a:pathLst>
                <a:path extrusionOk="0" h="212" w="170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826399" y="5047200"/>
              <a:ext cx="61920" cy="52560"/>
            </a:xfrm>
            <a:custGeom>
              <a:rect b="b" l="l" r="r" t="t"/>
              <a:pathLst>
                <a:path extrusionOk="0" h="147" w="173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740360" y="5002560"/>
              <a:ext cx="235440" cy="85320"/>
            </a:xfrm>
            <a:custGeom>
              <a:rect b="b" l="l" r="r" t="t"/>
              <a:pathLst>
                <a:path extrusionOk="0" h="238" w="655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813440" y="4987080"/>
              <a:ext cx="89640" cy="42840"/>
            </a:xfrm>
            <a:custGeom>
              <a:rect b="b" l="l" r="r" t="t"/>
              <a:pathLst>
                <a:path extrusionOk="0" h="120" w="25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24"/>
          <p:cNvGrpSpPr/>
          <p:nvPr/>
        </p:nvGrpSpPr>
        <p:grpSpPr>
          <a:xfrm>
            <a:off x="9090000" y="4770000"/>
            <a:ext cx="269640" cy="359640"/>
            <a:chOff x="9090000" y="4770000"/>
            <a:chExt cx="269640" cy="359640"/>
          </a:xfrm>
        </p:grpSpPr>
        <p:sp>
          <p:nvSpPr>
            <p:cNvPr id="784" name="Google Shape;784;p24"/>
            <p:cNvSpPr/>
            <p:nvPr/>
          </p:nvSpPr>
          <p:spPr>
            <a:xfrm>
              <a:off x="9312840" y="5016600"/>
              <a:ext cx="46800" cy="52200"/>
            </a:xfrm>
            <a:custGeom>
              <a:rect b="b" l="l" r="r" t="t"/>
              <a:pathLst>
                <a:path extrusionOk="0" h="146" w="131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9261000" y="5010480"/>
              <a:ext cx="82080" cy="104760"/>
            </a:xfrm>
            <a:custGeom>
              <a:rect b="b" l="l" r="r" t="t"/>
              <a:pathLst>
                <a:path extrusionOk="0" h="292" w="229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9266760" y="5069160"/>
              <a:ext cx="47880" cy="25200"/>
            </a:xfrm>
            <a:custGeom>
              <a:rect b="b" l="l" r="r" t="t"/>
              <a:pathLst>
                <a:path extrusionOk="0" h="71" w="134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9207360" y="5002200"/>
              <a:ext cx="69120" cy="127440"/>
            </a:xfrm>
            <a:custGeom>
              <a:rect b="b" l="l" r="r" t="t"/>
              <a:pathLst>
                <a:path extrusionOk="0" h="355" w="193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9145800" y="5002200"/>
              <a:ext cx="69480" cy="127440"/>
            </a:xfrm>
            <a:custGeom>
              <a:rect b="b" l="l" r="r" t="t"/>
              <a:pathLst>
                <a:path extrusionOk="0" h="355" w="194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9208800" y="5070240"/>
              <a:ext cx="4680" cy="51480"/>
            </a:xfrm>
            <a:custGeom>
              <a:rect b="b" l="l" r="r" t="t"/>
              <a:pathLst>
                <a:path extrusionOk="0" h="144" w="1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9158400" y="4997520"/>
              <a:ext cx="105840" cy="103680"/>
            </a:xfrm>
            <a:custGeom>
              <a:rect b="b" l="l" r="r" t="t"/>
              <a:pathLst>
                <a:path extrusionOk="0" h="289" w="295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925272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9259200" y="4801680"/>
              <a:ext cx="57600" cy="124560"/>
            </a:xfrm>
            <a:custGeom>
              <a:rect b="b" l="l" r="r" t="t"/>
              <a:pathLst>
                <a:path extrusionOk="0" h="347" w="161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9090000" y="4770000"/>
              <a:ext cx="79920" cy="157320"/>
            </a:xfrm>
            <a:custGeom>
              <a:rect b="b" l="l" r="r" t="t"/>
              <a:pathLst>
                <a:path extrusionOk="0" h="438" w="223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9105480" y="4801680"/>
              <a:ext cx="57960" cy="125280"/>
            </a:xfrm>
            <a:custGeom>
              <a:rect b="b" l="l" r="r" t="t"/>
              <a:pathLst>
                <a:path extrusionOk="0" h="349" w="162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9103320" y="4866120"/>
              <a:ext cx="216000" cy="191880"/>
            </a:xfrm>
            <a:custGeom>
              <a:rect b="b" l="l" r="r" t="t"/>
              <a:pathLst>
                <a:path extrusionOk="0" h="534" w="601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9116280" y="4892400"/>
              <a:ext cx="188640" cy="159120"/>
            </a:xfrm>
            <a:custGeom>
              <a:rect b="b" l="l" r="r" t="t"/>
              <a:pathLst>
                <a:path extrusionOk="0" h="443" w="525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9166680" y="5006520"/>
              <a:ext cx="88920" cy="32400"/>
            </a:xfrm>
            <a:custGeom>
              <a:rect b="b" l="l" r="r" t="t"/>
              <a:pathLst>
                <a:path extrusionOk="0" h="91" w="248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9235080" y="4915800"/>
              <a:ext cx="52200" cy="63000"/>
            </a:xfrm>
            <a:custGeom>
              <a:rect b="b" l="l" r="r" t="t"/>
              <a:pathLst>
                <a:path extrusionOk="0" h="176" w="14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9236160" y="4912919"/>
              <a:ext cx="54360" cy="67680"/>
            </a:xfrm>
            <a:custGeom>
              <a:rect b="b" l="l" r="r" t="t"/>
              <a:pathLst>
                <a:path extrusionOk="0" h="189" w="152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924336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9135360" y="4915800"/>
              <a:ext cx="51840" cy="63000"/>
            </a:xfrm>
            <a:custGeom>
              <a:rect b="b" l="l" r="r" t="t"/>
              <a:pathLst>
                <a:path extrusionOk="0" h="176" w="145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9131400" y="4913279"/>
              <a:ext cx="55080" cy="66960"/>
            </a:xfrm>
            <a:custGeom>
              <a:rect b="b" l="l" r="r" t="t"/>
              <a:pathLst>
                <a:path extrusionOk="0" h="187" w="154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9148320" y="4930920"/>
              <a:ext cx="30240" cy="37800"/>
            </a:xfrm>
            <a:custGeom>
              <a:rect b="b" l="l" r="r" t="t"/>
              <a:pathLst>
                <a:path extrusionOk="0" h="106" w="85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9195480" y="4998600"/>
              <a:ext cx="30960" cy="25920"/>
            </a:xfrm>
            <a:custGeom>
              <a:rect b="b" l="l" r="r" t="t"/>
              <a:pathLst>
                <a:path extrusionOk="0" h="73" w="87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9151560" y="4976640"/>
              <a:ext cx="117720" cy="42120"/>
            </a:xfrm>
            <a:custGeom>
              <a:rect b="b" l="l" r="r" t="t"/>
              <a:pathLst>
                <a:path extrusionOk="0" h="118" w="32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9188280" y="4968720"/>
              <a:ext cx="44640" cy="21240"/>
            </a:xfrm>
            <a:custGeom>
              <a:rect b="b" l="l" r="r" t="t"/>
              <a:pathLst>
                <a:path extrusionOk="0" h="60" w="125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ultralytics/ultralytics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ultralytics/ultralytic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ocxXG72T8I0" TargetMode="External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10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cycling-info.or.kr/rrs/stat/envStatDetail.do?menuNo=M13020201&amp;pageIndex=1&amp;bbsId=BBSMSTR_000000000002&amp;s_nttSj=KEC005&amp;nttId=1296&amp;searchBgnDe=&amp;searchEndDe=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jp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"/>
          <p:cNvSpPr txBox="1"/>
          <p:nvPr>
            <p:ph idx="4294967295" type="title"/>
          </p:nvPr>
        </p:nvSpPr>
        <p:spPr>
          <a:xfrm>
            <a:off x="7313600" y="5206863"/>
            <a:ext cx="24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2조. 기브 미 Trash</a:t>
            </a:r>
            <a:endParaRPr/>
          </a:p>
        </p:txBody>
      </p:sp>
      <p:sp>
        <p:nvSpPr>
          <p:cNvPr id="882" name="Google Shape;882;p1"/>
          <p:cNvSpPr txBox="1"/>
          <p:nvPr>
            <p:ph idx="4294967295" type="subTitle"/>
          </p:nvPr>
        </p:nvSpPr>
        <p:spPr>
          <a:xfrm>
            <a:off x="540300" y="1732325"/>
            <a:ext cx="9000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딥러닝 기반의</a:t>
            </a:r>
            <a:endParaRPr/>
          </a:p>
          <a:p>
            <a:pPr indent="0" lvl="0" marL="0" marR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쓰레기 자동 분류 시스템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3b2df5323e_0_47"/>
          <p:cNvSpPr txBox="1"/>
          <p:nvPr/>
        </p:nvSpPr>
        <p:spPr>
          <a:xfrm>
            <a:off x="8219100" y="5394850"/>
            <a:ext cx="17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출처:</a:t>
            </a:r>
            <a:r>
              <a:rPr lang="en-US" sz="1200">
                <a:solidFill>
                  <a:schemeClr val="lt2"/>
                </a:solidFill>
              </a:rPr>
              <a:t> </a:t>
            </a:r>
            <a:r>
              <a:rPr lang="en-US" sz="12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YOLOv8 github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985" name="Google Shape;985;g23b2df5323e_0_47"/>
          <p:cNvSpPr txBox="1"/>
          <p:nvPr/>
        </p:nvSpPr>
        <p:spPr>
          <a:xfrm>
            <a:off x="540000" y="260225"/>
            <a:ext cx="348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모델 채택 이유</a:t>
            </a:r>
            <a:endParaRPr sz="3500"/>
          </a:p>
        </p:txBody>
      </p:sp>
      <p:pic>
        <p:nvPicPr>
          <p:cNvPr id="986" name="Google Shape;986;g23b2df5323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00" y="1347925"/>
            <a:ext cx="457200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23b2df5323e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725" y="1347925"/>
            <a:ext cx="4572001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g23b2df5323e_0_47"/>
          <p:cNvSpPr txBox="1"/>
          <p:nvPr/>
        </p:nvSpPr>
        <p:spPr>
          <a:xfrm>
            <a:off x="1369204" y="4744001"/>
            <a:ext cx="1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</a:t>
            </a:r>
            <a:endParaRPr sz="2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g23b2df5323e_0_47"/>
          <p:cNvSpPr txBox="1"/>
          <p:nvPr/>
        </p:nvSpPr>
        <p:spPr>
          <a:xfrm>
            <a:off x="6555266" y="4744001"/>
            <a:ext cx="1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YOLOv5</a:t>
            </a:r>
            <a:endParaRPr sz="2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g23dd1cabed5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65450"/>
            <a:ext cx="9008850" cy="3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3dd1cabed5_1_18"/>
          <p:cNvSpPr txBox="1"/>
          <p:nvPr/>
        </p:nvSpPr>
        <p:spPr>
          <a:xfrm>
            <a:off x="8219100" y="5394850"/>
            <a:ext cx="1720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출처:</a:t>
            </a:r>
            <a:r>
              <a:rPr lang="en-US" sz="1200">
                <a:solidFill>
                  <a:schemeClr val="lt2"/>
                </a:solidFill>
              </a:rPr>
              <a:t> </a:t>
            </a:r>
            <a:r>
              <a:rPr lang="en-US" sz="12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YOLOv8 github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997" name="Google Shape;997;g23dd1cabed5_1_18"/>
          <p:cNvSpPr txBox="1"/>
          <p:nvPr/>
        </p:nvSpPr>
        <p:spPr>
          <a:xfrm>
            <a:off x="540000" y="260225"/>
            <a:ext cx="348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모델 채택 이유</a:t>
            </a:r>
            <a:endParaRPr sz="3500"/>
          </a:p>
        </p:txBody>
      </p:sp>
      <p:sp>
        <p:nvSpPr>
          <p:cNvPr id="998" name="Google Shape;998;g23dd1cabed5_1_18"/>
          <p:cNvSpPr txBox="1"/>
          <p:nvPr/>
        </p:nvSpPr>
        <p:spPr>
          <a:xfrm>
            <a:off x="966250" y="4593175"/>
            <a:ext cx="93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3dd1cabed5_1_18"/>
          <p:cNvSpPr/>
          <p:nvPr/>
        </p:nvSpPr>
        <p:spPr>
          <a:xfrm>
            <a:off x="726072" y="2589397"/>
            <a:ext cx="8747400" cy="86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0" name="Google Shape;1000;g23dd1cabed5_1_18"/>
          <p:cNvSpPr/>
          <p:nvPr/>
        </p:nvSpPr>
        <p:spPr>
          <a:xfrm>
            <a:off x="726072" y="3951866"/>
            <a:ext cx="8747400" cy="86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"/>
          <p:cNvSpPr txBox="1"/>
          <p:nvPr/>
        </p:nvSpPr>
        <p:spPr>
          <a:xfrm>
            <a:off x="484038" y="1739150"/>
            <a:ext cx="2288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캔류, 종이류, 유리병류, 페트병류로 구분하여 다운로드</a:t>
            </a:r>
            <a:endParaRPr b="1" sz="10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클립아트이(가) 표시된 사진&#10;&#10;자동 생성된 설명" id="1007" name="Google Shape;10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650" y="2234113"/>
            <a:ext cx="9334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클립아트이(가) 표시된 사진&#10;&#10;자동 생성된 설명" id="1008" name="Google Shape;10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11" y="3488177"/>
            <a:ext cx="2117665" cy="6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"/>
          <p:cNvSpPr txBox="1"/>
          <p:nvPr/>
        </p:nvSpPr>
        <p:spPr>
          <a:xfrm>
            <a:off x="3058963" y="1902925"/>
            <a:ext cx="959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(90GB)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7"/>
          <p:cNvSpPr/>
          <p:nvPr/>
        </p:nvSpPr>
        <p:spPr>
          <a:xfrm>
            <a:off x="3803199" y="2636175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7"/>
          <p:cNvSpPr txBox="1"/>
          <p:nvPr/>
        </p:nvSpPr>
        <p:spPr>
          <a:xfrm>
            <a:off x="4368388" y="2043225"/>
            <a:ext cx="822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(16GB)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7"/>
          <p:cNvSpPr/>
          <p:nvPr/>
        </p:nvSpPr>
        <p:spPr>
          <a:xfrm rot="-1679902">
            <a:off x="1218581" y="2080861"/>
            <a:ext cx="1582290" cy="2002625"/>
          </a:xfrm>
          <a:custGeom>
            <a:rect b="b" l="l" r="r" t="t"/>
            <a:pathLst>
              <a:path extrusionOk="0" h="120000" w="120000">
                <a:moveTo>
                  <a:pt x="7505" y="60724"/>
                </a:moveTo>
                <a:lnTo>
                  <a:pt x="7505" y="60724"/>
                </a:lnTo>
                <a:cubicBezTo>
                  <a:pt x="7145" y="33038"/>
                  <a:pt x="27147" y="9546"/>
                  <a:pt x="53844" y="6299"/>
                </a:cubicBezTo>
                <a:cubicBezTo>
                  <a:pt x="80540" y="3052"/>
                  <a:pt x="105305" y="21100"/>
                  <a:pt x="111215" y="48111"/>
                </a:cubicBezTo>
                <a:lnTo>
                  <a:pt x="118606" y="48111"/>
                </a:lnTo>
                <a:lnTo>
                  <a:pt x="105000" y="60000"/>
                </a:lnTo>
                <a:lnTo>
                  <a:pt x="88606" y="48111"/>
                </a:lnTo>
                <a:lnTo>
                  <a:pt x="95983" y="48111"/>
                </a:lnTo>
                <a:lnTo>
                  <a:pt x="95983" y="48111"/>
                </a:lnTo>
                <a:cubicBezTo>
                  <a:pt x="90706" y="27867"/>
                  <a:pt x="72969" y="15116"/>
                  <a:pt x="54439" y="18244"/>
                </a:cubicBezTo>
                <a:cubicBezTo>
                  <a:pt x="35909" y="21373"/>
                  <a:pt x="22273" y="39421"/>
                  <a:pt x="22503" y="60517"/>
                </a:cubicBezTo>
                <a:close/>
              </a:path>
            </a:pathLst>
          </a:cu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7"/>
          <p:cNvSpPr txBox="1"/>
          <p:nvPr/>
        </p:nvSpPr>
        <p:spPr>
          <a:xfrm>
            <a:off x="581862" y="4167201"/>
            <a:ext cx="1281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24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(300GB)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클립아트이(가) 표시된 사진&#10;&#10;자동 생성된 설명" id="1014" name="Google Shape;10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303" y="2401707"/>
            <a:ext cx="726800" cy="793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"/>
          <p:cNvSpPr/>
          <p:nvPr/>
        </p:nvSpPr>
        <p:spPr>
          <a:xfrm>
            <a:off x="5441735" y="2556075"/>
            <a:ext cx="5346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7"/>
          <p:cNvSpPr txBox="1"/>
          <p:nvPr/>
        </p:nvSpPr>
        <p:spPr>
          <a:xfrm>
            <a:off x="3451612" y="3263925"/>
            <a:ext cx="1281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삭제</a:t>
            </a:r>
            <a:endParaRPr sz="1200"/>
          </a:p>
        </p:txBody>
      </p:sp>
      <p:sp>
        <p:nvSpPr>
          <p:cNvPr id="1017" name="Google Shape;1017;p7"/>
          <p:cNvSpPr/>
          <p:nvPr/>
        </p:nvSpPr>
        <p:spPr>
          <a:xfrm rot="-2700000">
            <a:off x="5373485" y="1952995"/>
            <a:ext cx="645730" cy="2859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7"/>
          <p:cNvSpPr/>
          <p:nvPr/>
        </p:nvSpPr>
        <p:spPr>
          <a:xfrm rot="2400082">
            <a:off x="5450420" y="3181003"/>
            <a:ext cx="528309" cy="3221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9" name="Google Shape;10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4211" y="3488173"/>
            <a:ext cx="611700" cy="61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"/>
          <p:cNvSpPr txBox="1"/>
          <p:nvPr/>
        </p:nvSpPr>
        <p:spPr>
          <a:xfrm>
            <a:off x="6103538" y="2067976"/>
            <a:ext cx="611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data1</a:t>
            </a:r>
            <a:endParaRPr sz="1200"/>
          </a:p>
        </p:txBody>
      </p:sp>
      <p:sp>
        <p:nvSpPr>
          <p:cNvPr id="1021" name="Google Shape;1021;p7"/>
          <p:cNvSpPr txBox="1"/>
          <p:nvPr/>
        </p:nvSpPr>
        <p:spPr>
          <a:xfrm>
            <a:off x="6179688" y="3125447"/>
            <a:ext cx="611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data2</a:t>
            </a:r>
            <a:endParaRPr sz="1200"/>
          </a:p>
        </p:txBody>
      </p:sp>
      <p:sp>
        <p:nvSpPr>
          <p:cNvPr id="1022" name="Google Shape;1022;p7"/>
          <p:cNvSpPr txBox="1"/>
          <p:nvPr/>
        </p:nvSpPr>
        <p:spPr>
          <a:xfrm>
            <a:off x="6172748" y="4183225"/>
            <a:ext cx="641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data3</a:t>
            </a:r>
            <a:endParaRPr sz="1200"/>
          </a:p>
        </p:txBody>
      </p:sp>
      <p:sp>
        <p:nvSpPr>
          <p:cNvPr id="1023" name="Google Shape;1023;p7"/>
          <p:cNvSpPr/>
          <p:nvPr/>
        </p:nvSpPr>
        <p:spPr>
          <a:xfrm>
            <a:off x="7079900" y="2579075"/>
            <a:ext cx="6117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7"/>
          <p:cNvSpPr txBox="1"/>
          <p:nvPr/>
        </p:nvSpPr>
        <p:spPr>
          <a:xfrm>
            <a:off x="7560013" y="1206200"/>
            <a:ext cx="1524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별 학습 진행</a:t>
            </a:r>
            <a:endParaRPr sz="1200"/>
          </a:p>
        </p:txBody>
      </p:sp>
      <p:pic>
        <p:nvPicPr>
          <p:cNvPr descr="로고이(가) 표시된 사진&#10;&#10;자동 생성된 설명" id="1025" name="Google Shape;10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8150" y="149457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"/>
          <p:cNvSpPr txBox="1"/>
          <p:nvPr/>
        </p:nvSpPr>
        <p:spPr>
          <a:xfrm>
            <a:off x="7886564" y="2117600"/>
            <a:ext cx="871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ct val="116666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Colab pro</a:t>
            </a:r>
            <a:endParaRPr sz="1200"/>
          </a:p>
        </p:txBody>
      </p:sp>
      <p:sp>
        <p:nvSpPr>
          <p:cNvPr id="1027" name="Google Shape;1027;p7"/>
          <p:cNvSpPr txBox="1"/>
          <p:nvPr/>
        </p:nvSpPr>
        <p:spPr>
          <a:xfrm>
            <a:off x="5897832" y="1017774"/>
            <a:ext cx="1075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8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(600MB * 3)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7"/>
          <p:cNvSpPr txBox="1"/>
          <p:nvPr/>
        </p:nvSpPr>
        <p:spPr>
          <a:xfrm>
            <a:off x="235200" y="260225"/>
            <a:ext cx="541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선정 및 학습 과정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29" name="Google Shape;10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436" y="2383273"/>
            <a:ext cx="611700" cy="61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436" y="1376598"/>
            <a:ext cx="611700" cy="619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 Jupyter - Wikipedia" id="1031" name="Google Shape;103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3384" y="247762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"/>
          <p:cNvSpPr txBox="1"/>
          <p:nvPr/>
        </p:nvSpPr>
        <p:spPr>
          <a:xfrm>
            <a:off x="7505587" y="3146000"/>
            <a:ext cx="16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 sz="1200"/>
          </a:p>
        </p:txBody>
      </p:sp>
      <p:sp>
        <p:nvSpPr>
          <p:cNvPr id="1033" name="Google Shape;1033;p7"/>
          <p:cNvSpPr txBox="1"/>
          <p:nvPr/>
        </p:nvSpPr>
        <p:spPr>
          <a:xfrm>
            <a:off x="6049455" y="4548325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roboflow</a:t>
            </a:r>
            <a:endParaRPr sz="1200"/>
          </a:p>
        </p:txBody>
      </p:sp>
      <p:pic>
        <p:nvPicPr>
          <p:cNvPr id="1034" name="Google Shape;103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8160" y="346592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"/>
          <p:cNvSpPr txBox="1"/>
          <p:nvPr/>
        </p:nvSpPr>
        <p:spPr>
          <a:xfrm>
            <a:off x="7855675" y="4057600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"/>
          <p:cNvSpPr txBox="1"/>
          <p:nvPr/>
        </p:nvSpPr>
        <p:spPr>
          <a:xfrm>
            <a:off x="235200" y="260225"/>
            <a:ext cx="333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분석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42" name="Google Shape;1042;p8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63" y="943625"/>
            <a:ext cx="9379101" cy="39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"/>
          <p:cNvSpPr txBox="1"/>
          <p:nvPr/>
        </p:nvSpPr>
        <p:spPr>
          <a:xfrm>
            <a:off x="3568800" y="481775"/>
            <a:ext cx="4579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학습이 끝난 후 model summary 항목을 비교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11f619bb8_0_12"/>
          <p:cNvSpPr txBox="1"/>
          <p:nvPr/>
        </p:nvSpPr>
        <p:spPr>
          <a:xfrm>
            <a:off x="235200" y="260225"/>
            <a:ext cx="333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비교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0" name="Google Shape;1050;g2211f619bb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0" y="943625"/>
            <a:ext cx="457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2211f619bb8_0_12"/>
          <p:cNvSpPr txBox="1"/>
          <p:nvPr/>
        </p:nvSpPr>
        <p:spPr>
          <a:xfrm>
            <a:off x="1854750" y="4710625"/>
            <a:ext cx="13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YOLOv8x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2" name="Google Shape;1052;g2211f619bb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525" y="933150"/>
            <a:ext cx="457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211f619bb8_0_12"/>
          <p:cNvSpPr txBox="1"/>
          <p:nvPr/>
        </p:nvSpPr>
        <p:spPr>
          <a:xfrm>
            <a:off x="6765025" y="4710625"/>
            <a:ext cx="14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YOLOv8l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g2211f619bb8_0_12"/>
          <p:cNvSpPr txBox="1"/>
          <p:nvPr/>
        </p:nvSpPr>
        <p:spPr>
          <a:xfrm>
            <a:off x="3645000" y="405575"/>
            <a:ext cx="4579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웹캠(or 리얼센스)에 연결하여 결과 확인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g2211f619bb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456" y="221050"/>
            <a:ext cx="3545126" cy="476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211f619bb8_0_47"/>
          <p:cNvSpPr txBox="1"/>
          <p:nvPr/>
        </p:nvSpPr>
        <p:spPr>
          <a:xfrm>
            <a:off x="235200" y="260225"/>
            <a:ext cx="2282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로봇 제어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062" name="Google Shape;1062;g2211f619bb8_0_47"/>
          <p:cNvGrpSpPr/>
          <p:nvPr/>
        </p:nvGrpSpPr>
        <p:grpSpPr>
          <a:xfrm>
            <a:off x="589400" y="1031382"/>
            <a:ext cx="2573825" cy="3531388"/>
            <a:chOff x="589408" y="1449400"/>
            <a:chExt cx="2573825" cy="3113275"/>
          </a:xfrm>
        </p:grpSpPr>
        <p:pic>
          <p:nvPicPr>
            <p:cNvPr id="1063" name="Google Shape;1063;g2211f619bb8_0_47"/>
            <p:cNvPicPr preferRelativeResize="0"/>
            <p:nvPr/>
          </p:nvPicPr>
          <p:blipFill rotWithShape="1">
            <a:blip r:embed="rId4">
              <a:alphaModFix/>
            </a:blip>
            <a:srcRect b="24045" l="23919" r="22925" t="19696"/>
            <a:stretch/>
          </p:blipFill>
          <p:spPr>
            <a:xfrm>
              <a:off x="589408" y="1449400"/>
              <a:ext cx="2573825" cy="311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g2211f619bb8_0_47"/>
            <p:cNvSpPr/>
            <p:nvPr/>
          </p:nvSpPr>
          <p:spPr>
            <a:xfrm>
              <a:off x="655925" y="21899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2211f619bb8_0_47"/>
            <p:cNvSpPr/>
            <p:nvPr/>
          </p:nvSpPr>
          <p:spPr>
            <a:xfrm>
              <a:off x="1322525" y="15974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g2211f619bb8_0_47"/>
            <p:cNvSpPr/>
            <p:nvPr/>
          </p:nvSpPr>
          <p:spPr>
            <a:xfrm>
              <a:off x="1043250" y="32838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g2211f619bb8_0_47"/>
            <p:cNvSpPr/>
            <p:nvPr/>
          </p:nvSpPr>
          <p:spPr>
            <a:xfrm>
              <a:off x="1121600" y="3876325"/>
              <a:ext cx="666600" cy="592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g2211f619bb8_0_47"/>
          <p:cNvSpPr/>
          <p:nvPr/>
        </p:nvSpPr>
        <p:spPr>
          <a:xfrm>
            <a:off x="5831075" y="2144825"/>
            <a:ext cx="2458200" cy="127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"/>
          <p:cNvSpPr txBox="1"/>
          <p:nvPr/>
        </p:nvSpPr>
        <p:spPr>
          <a:xfrm>
            <a:off x="235200" y="260225"/>
            <a:ext cx="2272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75" name="Google Shape;1075;p10" title="딥러닝 프로젝트 시연영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225" y="943625"/>
            <a:ext cx="7892800" cy="44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"/>
          <p:cNvSpPr txBox="1"/>
          <p:nvPr/>
        </p:nvSpPr>
        <p:spPr>
          <a:xfrm>
            <a:off x="235200" y="260225"/>
            <a:ext cx="2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9"/>
          <p:cNvSpPr txBox="1"/>
          <p:nvPr/>
        </p:nvSpPr>
        <p:spPr>
          <a:xfrm>
            <a:off x="235200" y="998875"/>
            <a:ext cx="3016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겹쳐 있는 이미지는 인식 하지 못함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3" name="Google Shape;1083;p9"/>
          <p:cNvPicPr preferRelativeResize="0"/>
          <p:nvPr/>
        </p:nvPicPr>
        <p:blipFill rotWithShape="1">
          <a:blip r:embed="rId3">
            <a:alphaModFix/>
          </a:blip>
          <a:srcRect b="0" l="10840" r="10604" t="0"/>
          <a:stretch/>
        </p:blipFill>
        <p:spPr>
          <a:xfrm>
            <a:off x="430501" y="1554180"/>
            <a:ext cx="1839300" cy="1032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"/>
          <p:cNvSpPr txBox="1"/>
          <p:nvPr/>
        </p:nvSpPr>
        <p:spPr>
          <a:xfrm>
            <a:off x="1479500" y="2780338"/>
            <a:ext cx="1839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리얼센스로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촬영된 영상 저장</a:t>
            </a:r>
            <a:endParaRPr sz="1200"/>
          </a:p>
        </p:txBody>
      </p:sp>
      <p:pic>
        <p:nvPicPr>
          <p:cNvPr id="1085" name="Google Shape;10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13" y="3337213"/>
            <a:ext cx="1032275" cy="10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9"/>
          <p:cNvSpPr/>
          <p:nvPr/>
        </p:nvSpPr>
        <p:spPr>
          <a:xfrm rot="5400000">
            <a:off x="1097449" y="2763150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9"/>
          <p:cNvSpPr/>
          <p:nvPr/>
        </p:nvSpPr>
        <p:spPr>
          <a:xfrm>
            <a:off x="2156149" y="3691038"/>
            <a:ext cx="486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8" name="Google Shape;10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375" y="3173562"/>
            <a:ext cx="1207200" cy="12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9"/>
          <p:cNvSpPr txBox="1"/>
          <p:nvPr/>
        </p:nvSpPr>
        <p:spPr>
          <a:xfrm>
            <a:off x="1681850" y="4410975"/>
            <a:ext cx="12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주기마다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저장</a:t>
            </a:r>
            <a:endParaRPr sz="1200"/>
          </a:p>
        </p:txBody>
      </p:sp>
      <p:sp>
        <p:nvSpPr>
          <p:cNvPr id="1090" name="Google Shape;1090;p9"/>
          <p:cNvSpPr txBox="1"/>
          <p:nvPr/>
        </p:nvSpPr>
        <p:spPr>
          <a:xfrm>
            <a:off x="3576948" y="2880525"/>
            <a:ext cx="690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200장</a:t>
            </a:r>
            <a:endParaRPr sz="1200"/>
          </a:p>
        </p:txBody>
      </p:sp>
      <p:sp>
        <p:nvSpPr>
          <p:cNvPr id="1091" name="Google Shape;1091;p9"/>
          <p:cNvSpPr/>
          <p:nvPr/>
        </p:nvSpPr>
        <p:spPr>
          <a:xfrm rot="-1624620">
            <a:off x="4382585" y="2975917"/>
            <a:ext cx="690704" cy="3531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2" name="Google Shape;10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923" y="2446923"/>
            <a:ext cx="611700" cy="61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"/>
          <p:cNvSpPr txBox="1"/>
          <p:nvPr/>
        </p:nvSpPr>
        <p:spPr>
          <a:xfrm>
            <a:off x="4966850" y="2124251"/>
            <a:ext cx="1207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라벨링</a:t>
            </a:r>
            <a:endParaRPr sz="1200"/>
          </a:p>
        </p:txBody>
      </p:sp>
      <p:pic>
        <p:nvPicPr>
          <p:cNvPr id="1094" name="Google Shape;109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249" y="2956725"/>
            <a:ext cx="3316750" cy="248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이(가) 표시된 사진&#10;&#10;자동 생성된 설명" id="1095" name="Google Shape;109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30663" y="5297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"/>
          <p:cNvSpPr txBox="1"/>
          <p:nvPr/>
        </p:nvSpPr>
        <p:spPr>
          <a:xfrm>
            <a:off x="5806675" y="2904157"/>
            <a:ext cx="738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600장</a:t>
            </a:r>
            <a:endParaRPr b="1" sz="12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9"/>
          <p:cNvSpPr/>
          <p:nvPr/>
        </p:nvSpPr>
        <p:spPr>
          <a:xfrm rot="-1209066">
            <a:off x="6151554" y="2232426"/>
            <a:ext cx="690572" cy="3530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9"/>
          <p:cNvSpPr txBox="1"/>
          <p:nvPr/>
        </p:nvSpPr>
        <p:spPr>
          <a:xfrm>
            <a:off x="7712823" y="260225"/>
            <a:ext cx="1107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진행</a:t>
            </a:r>
            <a:endParaRPr sz="1200"/>
          </a:p>
        </p:txBody>
      </p:sp>
      <p:sp>
        <p:nvSpPr>
          <p:cNvPr id="1099" name="Google Shape;1099;p9"/>
          <p:cNvSpPr txBox="1"/>
          <p:nvPr/>
        </p:nvSpPr>
        <p:spPr>
          <a:xfrm>
            <a:off x="7712823" y="1324375"/>
            <a:ext cx="1107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1400"/>
              <a:buFont typeface="Arial"/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Colab Pro</a:t>
            </a:r>
            <a:endParaRPr sz="1200"/>
          </a:p>
        </p:txBody>
      </p:sp>
      <p:sp>
        <p:nvSpPr>
          <p:cNvPr id="1100" name="Google Shape;1100;p9"/>
          <p:cNvSpPr txBox="1"/>
          <p:nvPr/>
        </p:nvSpPr>
        <p:spPr>
          <a:xfrm>
            <a:off x="5181350" y="3089625"/>
            <a:ext cx="930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roboflow</a:t>
            </a:r>
            <a:endParaRPr/>
          </a:p>
        </p:txBody>
      </p:sp>
      <p:pic>
        <p:nvPicPr>
          <p:cNvPr descr="Project Jupyter - Wikipedia" id="1101" name="Google Shape;110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28359" y="1614112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9"/>
          <p:cNvSpPr txBox="1"/>
          <p:nvPr/>
        </p:nvSpPr>
        <p:spPr>
          <a:xfrm>
            <a:off x="8200562" y="2282488"/>
            <a:ext cx="16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 sz="1200"/>
          </a:p>
        </p:txBody>
      </p:sp>
      <p:pic>
        <p:nvPicPr>
          <p:cNvPr id="1103" name="Google Shape;1103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3235" y="1606538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"/>
          <p:cNvSpPr txBox="1"/>
          <p:nvPr/>
        </p:nvSpPr>
        <p:spPr>
          <a:xfrm>
            <a:off x="7190750" y="2274413"/>
            <a:ext cx="9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211f619bb8_5_6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</a:t>
            </a: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시도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111" name="Google Shape;1111;g2211f619bb8_5_6"/>
          <p:cNvPicPr preferRelativeResize="0"/>
          <p:nvPr/>
        </p:nvPicPr>
        <p:blipFill rotWithShape="1">
          <a:blip r:embed="rId3">
            <a:alphaModFix/>
          </a:blip>
          <a:srcRect b="0" l="12158" r="12181" t="0"/>
          <a:stretch/>
        </p:blipFill>
        <p:spPr>
          <a:xfrm>
            <a:off x="312925" y="943625"/>
            <a:ext cx="5087400" cy="40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2211f619bb8_5_6"/>
          <p:cNvSpPr txBox="1"/>
          <p:nvPr/>
        </p:nvSpPr>
        <p:spPr>
          <a:xfrm>
            <a:off x="5486638" y="1070950"/>
            <a:ext cx="3577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시연 때 사용한 이미지에 대한 인식률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g2211f619bb8_5_6"/>
          <p:cNvSpPr txBox="1"/>
          <p:nvPr/>
        </p:nvSpPr>
        <p:spPr>
          <a:xfrm>
            <a:off x="6150475" y="33417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과적합 의심</a:t>
            </a:r>
            <a:endParaRPr/>
          </a:p>
        </p:txBody>
      </p:sp>
      <p:sp>
        <p:nvSpPr>
          <p:cNvPr id="1114" name="Google Shape;1114;g2211f619bb8_5_6"/>
          <p:cNvSpPr txBox="1"/>
          <p:nvPr/>
        </p:nvSpPr>
        <p:spPr>
          <a:xfrm>
            <a:off x="5775400" y="20153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But,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일반적인 생활 폐기물에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대한 인식률</a:t>
            </a:r>
            <a:endParaRPr b="1">
              <a:solidFill>
                <a:srgbClr val="704F48"/>
              </a:solidFill>
            </a:endParaRPr>
          </a:p>
        </p:txBody>
      </p:sp>
      <p:sp>
        <p:nvSpPr>
          <p:cNvPr id="1115" name="Google Shape;1115;g2211f619bb8_5_6"/>
          <p:cNvSpPr/>
          <p:nvPr/>
        </p:nvSpPr>
        <p:spPr>
          <a:xfrm>
            <a:off x="9064150" y="868450"/>
            <a:ext cx="457200" cy="73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2211f619bb8_5_6"/>
          <p:cNvSpPr/>
          <p:nvPr/>
        </p:nvSpPr>
        <p:spPr>
          <a:xfrm rot="-10797744">
            <a:off x="9064078" y="1935900"/>
            <a:ext cx="457200" cy="73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211f619bb8_10_35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123" name="Google Shape;1123;g2211f619bb8_10_35"/>
          <p:cNvSpPr txBox="1"/>
          <p:nvPr/>
        </p:nvSpPr>
        <p:spPr>
          <a:xfrm>
            <a:off x="195013" y="1017525"/>
            <a:ext cx="9690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데이터에 비해 학습 할 파라미터가 많아 과적합이 생길 수도 있다고 판단, YOLOv8s 모델로 학습</a:t>
            </a:r>
            <a:endParaRPr b="1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g2211f619bb8_10_35"/>
          <p:cNvSpPr txBox="1"/>
          <p:nvPr/>
        </p:nvSpPr>
        <p:spPr>
          <a:xfrm>
            <a:off x="235200" y="1396125"/>
            <a:ext cx="5943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처음에 만든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3개의 데이터셋을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YOLOv8s을 통해 순서대로 </a:t>
            </a: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</a:t>
            </a:r>
            <a:endParaRPr/>
          </a:p>
        </p:txBody>
      </p:sp>
      <p:graphicFrame>
        <p:nvGraphicFramePr>
          <p:cNvPr id="1125" name="Google Shape;1125;g2211f619bb8_10_35"/>
          <p:cNvGraphicFramePr/>
          <p:nvPr/>
        </p:nvGraphicFramePr>
        <p:xfrm>
          <a:off x="751363" y="206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{5DB9F065-3155-4295-8F5F-D53CA00A64D9}</a:tableStyleId>
              </a:tblPr>
              <a:tblGrid>
                <a:gridCol w="1845425"/>
                <a:gridCol w="1845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params (M)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YOLOv8n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YOLOv8x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68.2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6" name="Google Shape;1126;g2211f619bb8_10_35"/>
          <p:cNvSpPr/>
          <p:nvPr/>
        </p:nvSpPr>
        <p:spPr>
          <a:xfrm>
            <a:off x="4938975" y="1969475"/>
            <a:ext cx="993000" cy="1018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1</a:t>
            </a:r>
            <a:endParaRPr/>
          </a:p>
        </p:txBody>
      </p:sp>
      <p:sp>
        <p:nvSpPr>
          <p:cNvPr id="1127" name="Google Shape;1127;g2211f619bb8_10_35"/>
          <p:cNvSpPr/>
          <p:nvPr/>
        </p:nvSpPr>
        <p:spPr>
          <a:xfrm>
            <a:off x="6691600" y="1969475"/>
            <a:ext cx="993000" cy="1018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YOLOv8s</a:t>
            </a:r>
            <a:endParaRPr/>
          </a:p>
        </p:txBody>
      </p:sp>
      <p:sp>
        <p:nvSpPr>
          <p:cNvPr id="1128" name="Google Shape;1128;g2211f619bb8_10_35"/>
          <p:cNvSpPr/>
          <p:nvPr/>
        </p:nvSpPr>
        <p:spPr>
          <a:xfrm>
            <a:off x="8291825" y="1969475"/>
            <a:ext cx="993000" cy="101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1</a:t>
            </a:r>
            <a:endParaRPr/>
          </a:p>
        </p:txBody>
      </p:sp>
      <p:sp>
        <p:nvSpPr>
          <p:cNvPr id="1129" name="Google Shape;1129;g2211f619bb8_10_35"/>
          <p:cNvSpPr/>
          <p:nvPr/>
        </p:nvSpPr>
        <p:spPr>
          <a:xfrm>
            <a:off x="6156625" y="2385050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2211f619bb8_10_35"/>
          <p:cNvSpPr/>
          <p:nvPr/>
        </p:nvSpPr>
        <p:spPr>
          <a:xfrm>
            <a:off x="7833025" y="2385050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2211f619bb8_10_35"/>
          <p:cNvSpPr/>
          <p:nvPr/>
        </p:nvSpPr>
        <p:spPr>
          <a:xfrm>
            <a:off x="6615400" y="3100725"/>
            <a:ext cx="993000" cy="101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1</a:t>
            </a:r>
            <a:endParaRPr/>
          </a:p>
        </p:txBody>
      </p:sp>
      <p:sp>
        <p:nvSpPr>
          <p:cNvPr id="1132" name="Google Shape;1132;g2211f619bb8_10_35"/>
          <p:cNvSpPr/>
          <p:nvPr/>
        </p:nvSpPr>
        <p:spPr>
          <a:xfrm>
            <a:off x="4956113" y="3100725"/>
            <a:ext cx="993000" cy="1018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2</a:t>
            </a:r>
            <a:endParaRPr/>
          </a:p>
        </p:txBody>
      </p:sp>
      <p:sp>
        <p:nvSpPr>
          <p:cNvPr id="1133" name="Google Shape;1133;g2211f619bb8_10_35"/>
          <p:cNvSpPr/>
          <p:nvPr/>
        </p:nvSpPr>
        <p:spPr>
          <a:xfrm>
            <a:off x="6091013" y="3477825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2211f619bb8_10_35"/>
          <p:cNvSpPr/>
          <p:nvPr/>
        </p:nvSpPr>
        <p:spPr>
          <a:xfrm>
            <a:off x="8280050" y="3100725"/>
            <a:ext cx="993000" cy="101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2</a:t>
            </a:r>
            <a:endParaRPr/>
          </a:p>
        </p:txBody>
      </p:sp>
      <p:sp>
        <p:nvSpPr>
          <p:cNvPr id="1135" name="Google Shape;1135;g2211f619bb8_10_35"/>
          <p:cNvSpPr/>
          <p:nvPr/>
        </p:nvSpPr>
        <p:spPr>
          <a:xfrm>
            <a:off x="7821250" y="3516300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2211f619bb8_10_35"/>
          <p:cNvSpPr/>
          <p:nvPr/>
        </p:nvSpPr>
        <p:spPr>
          <a:xfrm>
            <a:off x="6598250" y="4271325"/>
            <a:ext cx="993000" cy="101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2</a:t>
            </a:r>
            <a:endParaRPr/>
          </a:p>
        </p:txBody>
      </p:sp>
      <p:sp>
        <p:nvSpPr>
          <p:cNvPr id="1137" name="Google Shape;1137;g2211f619bb8_10_35"/>
          <p:cNvSpPr/>
          <p:nvPr/>
        </p:nvSpPr>
        <p:spPr>
          <a:xfrm>
            <a:off x="4938963" y="4271325"/>
            <a:ext cx="993000" cy="10182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3</a:t>
            </a:r>
            <a:endParaRPr/>
          </a:p>
        </p:txBody>
      </p:sp>
      <p:sp>
        <p:nvSpPr>
          <p:cNvPr id="1138" name="Google Shape;1138;g2211f619bb8_10_35"/>
          <p:cNvSpPr/>
          <p:nvPr/>
        </p:nvSpPr>
        <p:spPr>
          <a:xfrm>
            <a:off x="6073863" y="4648425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2211f619bb8_10_35"/>
          <p:cNvSpPr/>
          <p:nvPr/>
        </p:nvSpPr>
        <p:spPr>
          <a:xfrm>
            <a:off x="8262900" y="4271325"/>
            <a:ext cx="993000" cy="10182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</a:t>
            </a:r>
            <a:endParaRPr/>
          </a:p>
        </p:txBody>
      </p:sp>
      <p:sp>
        <p:nvSpPr>
          <p:cNvPr id="1140" name="Google Shape;1140;g2211f619bb8_10_35"/>
          <p:cNvSpPr/>
          <p:nvPr/>
        </p:nvSpPr>
        <p:spPr>
          <a:xfrm>
            <a:off x="7804100" y="4686900"/>
            <a:ext cx="382500" cy="26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2211f619bb8_10_35"/>
          <p:cNvSpPr/>
          <p:nvPr/>
        </p:nvSpPr>
        <p:spPr>
          <a:xfrm rot="8100000">
            <a:off x="7791274" y="2909534"/>
            <a:ext cx="382262" cy="2638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2211f619bb8_10_35"/>
          <p:cNvSpPr/>
          <p:nvPr/>
        </p:nvSpPr>
        <p:spPr>
          <a:xfrm rot="8100000">
            <a:off x="7736024" y="4075284"/>
            <a:ext cx="382262" cy="2638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"/>
          <p:cNvSpPr txBox="1"/>
          <p:nvPr>
            <p:ph idx="4294967295" type="title"/>
          </p:nvPr>
        </p:nvSpPr>
        <p:spPr>
          <a:xfrm>
            <a:off x="540000" y="180000"/>
            <a:ext cx="9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889" name="Google Shape;889;p2"/>
          <p:cNvSpPr txBox="1"/>
          <p:nvPr>
            <p:ph idx="4294967295" type="body"/>
          </p:nvPr>
        </p:nvSpPr>
        <p:spPr>
          <a:xfrm>
            <a:off x="540000" y="1082725"/>
            <a:ext cx="90000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1. 주제 선정 이유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2. </a:t>
            </a:r>
            <a:r>
              <a:rPr lang="en-US" sz="1600">
                <a:solidFill>
                  <a:schemeClr val="dk1"/>
                </a:solidFill>
              </a:rPr>
              <a:t>프로젝트 목표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3. </a:t>
            </a:r>
            <a:r>
              <a:rPr lang="en-US" sz="1600">
                <a:solidFill>
                  <a:schemeClr val="dk1"/>
                </a:solidFill>
              </a:rPr>
              <a:t>순서도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4. </a:t>
            </a:r>
            <a:r>
              <a:rPr lang="en-US" sz="1600">
                <a:solidFill>
                  <a:schemeClr val="dk1"/>
                </a:solidFill>
              </a:rPr>
              <a:t>소프트웨어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5. 모델 채택 이유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6.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선정 및 학습 과정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7.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결과 비교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8.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9.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사항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Q&amp;A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3dd1cabed5_1_69"/>
          <p:cNvSpPr txBox="1"/>
          <p:nvPr/>
        </p:nvSpPr>
        <p:spPr>
          <a:xfrm>
            <a:off x="235200" y="260225"/>
            <a:ext cx="2179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 시도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149" name="Google Shape;1149;g23dd1cabed5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00" y="943625"/>
            <a:ext cx="4598299" cy="42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g23dd1cabed5_1_69"/>
          <p:cNvSpPr txBox="1"/>
          <p:nvPr/>
        </p:nvSpPr>
        <p:spPr>
          <a:xfrm>
            <a:off x="5832650" y="2595350"/>
            <a:ext cx="348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비해 물체를 비교적 잘 잡는다.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3b2df5323e_0_100"/>
          <p:cNvSpPr txBox="1"/>
          <p:nvPr/>
        </p:nvSpPr>
        <p:spPr>
          <a:xfrm>
            <a:off x="407875" y="1404918"/>
            <a:ext cx="90453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투명한 페트병을 유리병으로 인식하는 오인식 문제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리얼센스의 depth 기능을 사용해 물건을 집을 수 있도록 개선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5653"/>
              </a:buClr>
              <a:buSzPts val="2000"/>
              <a:buChar char="•"/>
            </a:pPr>
            <a:r>
              <a:rPr b="1" lang="en-US" sz="20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로봇이 이동할 때, 바닥을 찍고 이동하는 문제</a:t>
            </a:r>
            <a:endParaRPr b="1" sz="20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7" name="Google Shape;1157;g23b2df5323e_0_100"/>
          <p:cNvSpPr txBox="1"/>
          <p:nvPr/>
        </p:nvSpPr>
        <p:spPr>
          <a:xfrm>
            <a:off x="235200" y="260225"/>
            <a:ext cx="3298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개선 사항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3b2df5323e_0_115"/>
          <p:cNvSpPr txBox="1"/>
          <p:nvPr/>
        </p:nvSpPr>
        <p:spPr>
          <a:xfrm>
            <a:off x="3613750" y="1862275"/>
            <a:ext cx="227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3dd6286c34_0_7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팀원 소개</a:t>
            </a:r>
            <a:endParaRPr sz="3500"/>
          </a:p>
        </p:txBody>
      </p:sp>
      <p:sp>
        <p:nvSpPr>
          <p:cNvPr id="896" name="Google Shape;896;g23dd6286c34_0_7"/>
          <p:cNvSpPr/>
          <p:nvPr/>
        </p:nvSpPr>
        <p:spPr>
          <a:xfrm>
            <a:off x="826250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이제희</a:t>
            </a:r>
            <a:endParaRPr sz="2000"/>
          </a:p>
        </p:txBody>
      </p:sp>
      <p:sp>
        <p:nvSpPr>
          <p:cNvPr id="897" name="Google Shape;897;g23dd6286c34_0_7"/>
          <p:cNvSpPr txBox="1"/>
          <p:nvPr/>
        </p:nvSpPr>
        <p:spPr>
          <a:xfrm>
            <a:off x="540000" y="2501475"/>
            <a:ext cx="209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조장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역기구학 코드(ikpy) 사용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로봇 팔(모터) 제어</a:t>
            </a:r>
            <a:endParaRPr sz="1800"/>
          </a:p>
        </p:txBody>
      </p:sp>
      <p:sp>
        <p:nvSpPr>
          <p:cNvPr id="898" name="Google Shape;898;g23dd6286c34_0_7"/>
          <p:cNvSpPr/>
          <p:nvPr/>
        </p:nvSpPr>
        <p:spPr>
          <a:xfrm>
            <a:off x="3231125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백준형</a:t>
            </a:r>
            <a:endParaRPr sz="2000"/>
          </a:p>
        </p:txBody>
      </p:sp>
      <p:sp>
        <p:nvSpPr>
          <p:cNvPr id="899" name="Google Shape;899;g23dd6286c34_0_7"/>
          <p:cNvSpPr txBox="1"/>
          <p:nvPr/>
        </p:nvSpPr>
        <p:spPr>
          <a:xfrm>
            <a:off x="2901425" y="2501475"/>
            <a:ext cx="209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로봇 팔(모터) 제어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딥러닝 데이터 가공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발표 자료 제작</a:t>
            </a:r>
            <a:endParaRPr sz="1800"/>
          </a:p>
        </p:txBody>
      </p:sp>
      <p:sp>
        <p:nvSpPr>
          <p:cNvPr id="900" name="Google Shape;900;g23dd6286c34_0_7"/>
          <p:cNvSpPr/>
          <p:nvPr/>
        </p:nvSpPr>
        <p:spPr>
          <a:xfrm>
            <a:off x="5619000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강민구</a:t>
            </a:r>
            <a:endParaRPr sz="2000"/>
          </a:p>
        </p:txBody>
      </p:sp>
      <p:sp>
        <p:nvSpPr>
          <p:cNvPr id="901" name="Google Shape;901;g23dd6286c34_0_7"/>
          <p:cNvSpPr txBox="1"/>
          <p:nvPr/>
        </p:nvSpPr>
        <p:spPr>
          <a:xfrm>
            <a:off x="5093250" y="2501475"/>
            <a:ext cx="248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딥러닝 데이터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(수집, 정제, 가공, 학습)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발표 자료 제작</a:t>
            </a:r>
            <a:endParaRPr sz="1800"/>
          </a:p>
        </p:txBody>
      </p:sp>
      <p:sp>
        <p:nvSpPr>
          <p:cNvPr id="902" name="Google Shape;902;g23dd6286c34_0_7"/>
          <p:cNvSpPr/>
          <p:nvPr/>
        </p:nvSpPr>
        <p:spPr>
          <a:xfrm>
            <a:off x="8023875" y="1916550"/>
            <a:ext cx="1431300" cy="535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김정현</a:t>
            </a:r>
            <a:endParaRPr sz="2000"/>
          </a:p>
        </p:txBody>
      </p:sp>
      <p:sp>
        <p:nvSpPr>
          <p:cNvPr id="903" name="Google Shape;903;g23dd6286c34_0_7"/>
          <p:cNvSpPr txBox="1"/>
          <p:nvPr/>
        </p:nvSpPr>
        <p:spPr>
          <a:xfrm>
            <a:off x="7498125" y="2501475"/>
            <a:ext cx="248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딥러닝 데이터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(수집, 정제, 가공, 학습)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발표 자료 제작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3b2df5323e_0_6"/>
          <p:cNvSpPr txBox="1"/>
          <p:nvPr/>
        </p:nvSpPr>
        <p:spPr>
          <a:xfrm>
            <a:off x="330350" y="5150350"/>
            <a:ext cx="302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- </a:t>
            </a:r>
            <a:r>
              <a:rPr b="0" i="0" lang="en-US" sz="1000" u="sng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자원순환정보시스템 (recycling-info.or.kr)</a:t>
            </a:r>
            <a:endParaRPr sz="1000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g23b2df5323e_0_6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주제 선택 이유</a:t>
            </a:r>
            <a:endParaRPr sz="3500"/>
          </a:p>
        </p:txBody>
      </p:sp>
      <p:pic>
        <p:nvPicPr>
          <p:cNvPr id="911" name="Google Shape;911;g23b2df5323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47" y="17060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23b2df5323e_0_6"/>
          <p:cNvSpPr txBox="1"/>
          <p:nvPr/>
        </p:nvSpPr>
        <p:spPr>
          <a:xfrm>
            <a:off x="585301" y="3830900"/>
            <a:ext cx="3024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플라스틱류 및 유리류 등의 배출량 증가</a:t>
            </a:r>
            <a:endParaRPr/>
          </a:p>
        </p:txBody>
      </p:sp>
      <p:sp>
        <p:nvSpPr>
          <p:cNvPr id="913" name="Google Shape;913;g23b2df5323e_0_6"/>
          <p:cNvSpPr txBox="1"/>
          <p:nvPr/>
        </p:nvSpPr>
        <p:spPr>
          <a:xfrm>
            <a:off x="3995950" y="3830900"/>
            <a:ext cx="2307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분리수거장 정리요소 증가</a:t>
            </a:r>
            <a:endParaRPr/>
          </a:p>
        </p:txBody>
      </p:sp>
      <p:sp>
        <p:nvSpPr>
          <p:cNvPr id="914" name="Google Shape;914;g23b2df5323e_0_6"/>
          <p:cNvSpPr txBox="1"/>
          <p:nvPr/>
        </p:nvSpPr>
        <p:spPr>
          <a:xfrm>
            <a:off x="7052475" y="3830900"/>
            <a:ext cx="244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정해진 분리수거 일자</a:t>
            </a:r>
            <a:endParaRPr/>
          </a:p>
        </p:txBody>
      </p:sp>
      <p:pic>
        <p:nvPicPr>
          <p:cNvPr id="915" name="Google Shape;915;g23b2df5323e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500" y="17037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3b2df5323e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0724" y="1703703"/>
            <a:ext cx="1828799" cy="1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3c73aaf1b9_0_26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주제 선택 이유</a:t>
            </a:r>
            <a:endParaRPr sz="3500"/>
          </a:p>
        </p:txBody>
      </p:sp>
      <p:pic>
        <p:nvPicPr>
          <p:cNvPr id="923" name="Google Shape;923;g23c73aaf1b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0" y="1179875"/>
            <a:ext cx="20002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23c73aaf1b9_0_26"/>
          <p:cNvPicPr preferRelativeResize="0"/>
          <p:nvPr/>
        </p:nvPicPr>
        <p:blipFill rotWithShape="1">
          <a:blip r:embed="rId4">
            <a:alphaModFix/>
          </a:blip>
          <a:srcRect b="0" l="10840" r="10604" t="0"/>
          <a:stretch/>
        </p:blipFill>
        <p:spPr>
          <a:xfrm>
            <a:off x="2660625" y="1572600"/>
            <a:ext cx="25288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23c73aaf1b9_0_26"/>
          <p:cNvSpPr txBox="1"/>
          <p:nvPr/>
        </p:nvSpPr>
        <p:spPr>
          <a:xfrm>
            <a:off x="1333675" y="3081600"/>
            <a:ext cx="33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OpenMANIPULATOR-X(왼쪽)과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RealSense D435i(오른쪽) 활용</a:t>
            </a:r>
            <a:endParaRPr/>
          </a:p>
        </p:txBody>
      </p:sp>
      <p:pic>
        <p:nvPicPr>
          <p:cNvPr id="926" name="Google Shape;926;g23c73aaf1b9_0_26"/>
          <p:cNvPicPr preferRelativeResize="0"/>
          <p:nvPr/>
        </p:nvPicPr>
        <p:blipFill rotWithShape="1">
          <a:blip r:embed="rId5">
            <a:alphaModFix/>
          </a:blip>
          <a:srcRect b="0" l="0" r="0" t="7715"/>
          <a:stretch/>
        </p:blipFill>
        <p:spPr>
          <a:xfrm>
            <a:off x="6090500" y="357950"/>
            <a:ext cx="3685325" cy="45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23c73aaf1b9_0_26"/>
          <p:cNvSpPr txBox="1"/>
          <p:nvPr/>
        </p:nvSpPr>
        <p:spPr>
          <a:xfrm>
            <a:off x="4921225" y="5005450"/>
            <a:ext cx="4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3c73aaf1b9_0_26"/>
          <p:cNvSpPr txBox="1"/>
          <p:nvPr/>
        </p:nvSpPr>
        <p:spPr>
          <a:xfrm>
            <a:off x="1515050" y="4486400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정리가 되어있고, 라벨링이 되어있는 데이터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"/>
          <p:cNvSpPr txBox="1"/>
          <p:nvPr/>
        </p:nvSpPr>
        <p:spPr>
          <a:xfrm>
            <a:off x="1954200" y="2025500"/>
            <a:ext cx="6172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/>
              <a:t> 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3000" u="none" cap="none" strike="noStrike">
                <a:solidFill>
                  <a:srgbClr val="F9BD6A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3000">
                <a:solidFill>
                  <a:srgbClr val="F9BD6A"/>
                </a:solidFill>
              </a:rPr>
              <a:t>OLO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이용해 객체를 분류하고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로봇을 제어해서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쓰레기를 </a:t>
            </a:r>
            <a:r>
              <a:rPr b="1" i="0" lang="en-US" sz="3000" u="none" cap="none" strike="noStrike">
                <a:solidFill>
                  <a:srgbClr val="F9BD6A"/>
                </a:solidFill>
                <a:latin typeface="Arial"/>
                <a:ea typeface="Arial"/>
                <a:cs typeface="Arial"/>
                <a:sym typeface="Arial"/>
              </a:rPr>
              <a:t>자동 분류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해보자!”</a:t>
            </a:r>
            <a:endParaRPr/>
          </a:p>
        </p:txBody>
      </p:sp>
      <p:sp>
        <p:nvSpPr>
          <p:cNvPr id="935" name="Google Shape;935;p5"/>
          <p:cNvSpPr txBox="1"/>
          <p:nvPr/>
        </p:nvSpPr>
        <p:spPr>
          <a:xfrm>
            <a:off x="540000" y="260225"/>
            <a:ext cx="311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프로젝트 목표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88" y="983525"/>
            <a:ext cx="8966451" cy="43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"/>
          <p:cNvSpPr txBox="1"/>
          <p:nvPr/>
        </p:nvSpPr>
        <p:spPr>
          <a:xfrm>
            <a:off x="540000" y="260225"/>
            <a:ext cx="178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순서도</a:t>
            </a:r>
            <a:endParaRPr sz="3500"/>
          </a:p>
        </p:txBody>
      </p:sp>
      <p:sp>
        <p:nvSpPr>
          <p:cNvPr id="943" name="Google Shape;943;p6"/>
          <p:cNvSpPr txBox="1"/>
          <p:nvPr/>
        </p:nvSpPr>
        <p:spPr>
          <a:xfrm>
            <a:off x="724000" y="4189450"/>
            <a:ext cx="3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인식된 타겟을 따라 미리 설정된 이동 경로로 이동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- ultralytics/ultralytics: NEW - YOLOv8 🚀 in PyTorch &gt; ONNX &gt;  CoreML &gt; TFLite" id="949" name="Google Shape;949;g23b2df5323e_0_27"/>
          <p:cNvPicPr preferRelativeResize="0"/>
          <p:nvPr/>
        </p:nvPicPr>
        <p:blipFill rotWithShape="1">
          <a:blip r:embed="rId3">
            <a:alphaModFix/>
          </a:blip>
          <a:srcRect b="17071" l="33164" r="32001" t="20874"/>
          <a:stretch/>
        </p:blipFill>
        <p:spPr>
          <a:xfrm>
            <a:off x="803574" y="2055746"/>
            <a:ext cx="1186668" cy="703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이(가) 표시된 사진&#10;&#10;자동 생성된 설명" id="950" name="Google Shape;950;g23b2df5323e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094" y="183067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3b2df5323e_0_27"/>
          <p:cNvSpPr txBox="1"/>
          <p:nvPr/>
        </p:nvSpPr>
        <p:spPr>
          <a:xfrm>
            <a:off x="445399" y="2837800"/>
            <a:ext cx="20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 (n,s,l,x)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2" name="Google Shape;952;g23b2df5323e_0_27"/>
          <p:cNvSpPr txBox="1"/>
          <p:nvPr/>
        </p:nvSpPr>
        <p:spPr>
          <a:xfrm>
            <a:off x="2567725" y="2824100"/>
            <a:ext cx="290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colab (PRO) * 2</a:t>
            </a:r>
            <a:endParaRPr/>
          </a:p>
        </p:txBody>
      </p:sp>
      <p:sp>
        <p:nvSpPr>
          <p:cNvPr id="953" name="Google Shape;953;g23b2df5323e_0_27"/>
          <p:cNvSpPr txBox="1"/>
          <p:nvPr/>
        </p:nvSpPr>
        <p:spPr>
          <a:xfrm>
            <a:off x="594300" y="1517675"/>
            <a:ext cx="13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roject Jupyter - Wikipedia" id="954" name="Google Shape;954;g23b2df5323e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3297" y="182312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23b2df5323e_0_27"/>
          <p:cNvSpPr txBox="1"/>
          <p:nvPr/>
        </p:nvSpPr>
        <p:spPr>
          <a:xfrm>
            <a:off x="5417250" y="2806000"/>
            <a:ext cx="23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 Notebook</a:t>
            </a:r>
            <a:endParaRPr/>
          </a:p>
        </p:txBody>
      </p:sp>
      <p:sp>
        <p:nvSpPr>
          <p:cNvPr id="956" name="Google Shape;956;g23b2df5323e_0_27"/>
          <p:cNvSpPr txBox="1"/>
          <p:nvPr/>
        </p:nvSpPr>
        <p:spPr>
          <a:xfrm>
            <a:off x="600648" y="3322450"/>
            <a:ext cx="7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GitHub - ultralytics/ultralytics: NEW - YOLOv8 🚀 in PyTorch &gt; ONNX &gt;  CoreML &gt; TFLite" id="957" name="Google Shape;957;g23b2df5323e_0_27"/>
          <p:cNvPicPr preferRelativeResize="0"/>
          <p:nvPr/>
        </p:nvPicPr>
        <p:blipFill rotWithShape="1">
          <a:blip r:embed="rId3">
            <a:alphaModFix/>
          </a:blip>
          <a:srcRect b="17071" l="33164" r="32001" t="20874"/>
          <a:stretch/>
        </p:blipFill>
        <p:spPr>
          <a:xfrm>
            <a:off x="1413174" y="3727576"/>
            <a:ext cx="1186668" cy="7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3b2df5323e_0_27"/>
          <p:cNvSpPr txBox="1"/>
          <p:nvPr/>
        </p:nvSpPr>
        <p:spPr>
          <a:xfrm>
            <a:off x="379763" y="4511700"/>
            <a:ext cx="32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YOLOv8x (transfer learning)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OpenCV - 위키백과, 우리 모두의 백과사전" id="959" name="Google Shape;959;g23b2df5323e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7206" y="36309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23b2df5323e_0_27"/>
          <p:cNvSpPr txBox="1"/>
          <p:nvPr/>
        </p:nvSpPr>
        <p:spPr>
          <a:xfrm>
            <a:off x="4681224" y="4587900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endParaRPr b="1" sz="18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g23b2df5323e_0_27"/>
          <p:cNvSpPr txBox="1"/>
          <p:nvPr/>
        </p:nvSpPr>
        <p:spPr>
          <a:xfrm>
            <a:off x="540000" y="260225"/>
            <a:ext cx="483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소프트웨어 / 하드웨어</a:t>
            </a:r>
            <a:endParaRPr sz="3500"/>
          </a:p>
        </p:txBody>
      </p:sp>
      <p:sp>
        <p:nvSpPr>
          <p:cNvPr id="962" name="Google Shape;962;g23b2df5323e_0_27"/>
          <p:cNvSpPr txBox="1"/>
          <p:nvPr/>
        </p:nvSpPr>
        <p:spPr>
          <a:xfrm>
            <a:off x="7265100" y="4511700"/>
            <a:ext cx="21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 D435</a:t>
            </a:r>
            <a:endParaRPr b="1" sz="18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3" name="Google Shape;963;g23b2df5323e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6700" y="36220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23b2df5323e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9722" y="18231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23b2df5323e_0_27"/>
          <p:cNvSpPr txBox="1"/>
          <p:nvPr/>
        </p:nvSpPr>
        <p:spPr>
          <a:xfrm>
            <a:off x="7797125" y="2837800"/>
            <a:ext cx="18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211f619bb8_0_24"/>
          <p:cNvSpPr txBox="1"/>
          <p:nvPr/>
        </p:nvSpPr>
        <p:spPr>
          <a:xfrm>
            <a:off x="540000" y="260225"/>
            <a:ext cx="4683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소프트웨어 / 하드웨어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972" name="Google Shape;972;g2211f619bb8_0_24"/>
          <p:cNvSpPr txBox="1"/>
          <p:nvPr/>
        </p:nvSpPr>
        <p:spPr>
          <a:xfrm>
            <a:off x="540000" y="1166466"/>
            <a:ext cx="28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Dynamixel Control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oftware | Tribotix" id="973" name="Google Shape;973;g2211f619bb8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80" y="2337122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211f619bb8_0_24"/>
          <p:cNvSpPr txBox="1"/>
          <p:nvPr/>
        </p:nvSpPr>
        <p:spPr>
          <a:xfrm>
            <a:off x="7919551" y="4060800"/>
            <a:ext cx="8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Ipky</a:t>
            </a:r>
            <a:endParaRPr b="1" sz="1600">
              <a:solidFill>
                <a:srgbClr val="6656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g2211f619bb8_0_24"/>
          <p:cNvSpPr txBox="1"/>
          <p:nvPr/>
        </p:nvSpPr>
        <p:spPr>
          <a:xfrm>
            <a:off x="496112" y="3832200"/>
            <a:ext cx="214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65653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Dynamixel-sdk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GitHub - Phylliade/ikpy: An Inverse Kinematics library aiming performance  and modularity" id="976" name="Google Shape;976;g2211f619bb8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873" y="2036721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g2211f619bb8_0_24"/>
          <p:cNvPicPr preferRelativeResize="0"/>
          <p:nvPr/>
        </p:nvPicPr>
        <p:blipFill rotWithShape="1">
          <a:blip r:embed="rId5">
            <a:alphaModFix/>
          </a:blip>
          <a:srcRect b="22860" l="21998" r="17880" t="17136"/>
          <a:stretch/>
        </p:blipFill>
        <p:spPr>
          <a:xfrm>
            <a:off x="4123153" y="234785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2211f619bb8_0_24"/>
          <p:cNvSpPr txBox="1"/>
          <p:nvPr/>
        </p:nvSpPr>
        <p:spPr>
          <a:xfrm>
            <a:off x="3657998" y="3925850"/>
            <a:ext cx="241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OpenMANIPULATOR-X</a:t>
            </a:r>
            <a:endParaRPr b="1" sz="16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en-US" sz="1600">
                <a:solidFill>
                  <a:srgbClr val="704F48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XM430-W350-T*5</a:t>
            </a:r>
            <a:r>
              <a:rPr b="1" lang="en-US" sz="1600">
                <a:solidFill>
                  <a:srgbClr val="704F48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600">
              <a:solidFill>
                <a:srgbClr val="704F4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estbird3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estbird3_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estbird2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restbird3___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orestbird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restbird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orestbir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2023-04-27T10:27:29Z</dcterms:created>
  <dc:creator>민구강</dc:creator>
</cp:coreProperties>
</file>